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51"/>
  </p:notesMasterIdLst>
  <p:sldIdLst>
    <p:sldId id="663" r:id="rId3"/>
    <p:sldId id="259" r:id="rId4"/>
    <p:sldId id="744" r:id="rId5"/>
    <p:sldId id="707" r:id="rId6"/>
    <p:sldId id="471" r:id="rId7"/>
    <p:sldId id="716" r:id="rId8"/>
    <p:sldId id="717" r:id="rId9"/>
    <p:sldId id="718" r:id="rId10"/>
    <p:sldId id="714" r:id="rId11"/>
    <p:sldId id="715" r:id="rId12"/>
    <p:sldId id="719" r:id="rId13"/>
    <p:sldId id="711" r:id="rId14"/>
    <p:sldId id="702" r:id="rId15"/>
    <p:sldId id="703" r:id="rId16"/>
    <p:sldId id="701" r:id="rId17"/>
    <p:sldId id="713" r:id="rId18"/>
    <p:sldId id="704" r:id="rId19"/>
    <p:sldId id="706" r:id="rId20"/>
    <p:sldId id="728" r:id="rId21"/>
    <p:sldId id="721" r:id="rId22"/>
    <p:sldId id="722" r:id="rId23"/>
    <p:sldId id="723" r:id="rId24"/>
    <p:sldId id="724" r:id="rId25"/>
    <p:sldId id="729" r:id="rId26"/>
    <p:sldId id="725" r:id="rId27"/>
    <p:sldId id="730" r:id="rId28"/>
    <p:sldId id="726" r:id="rId29"/>
    <p:sldId id="556" r:id="rId30"/>
    <p:sldId id="732" r:id="rId31"/>
    <p:sldId id="733" r:id="rId32"/>
    <p:sldId id="737" r:id="rId33"/>
    <p:sldId id="731" r:id="rId34"/>
    <p:sldId id="735" r:id="rId35"/>
    <p:sldId id="264" r:id="rId36"/>
    <p:sldId id="649" r:id="rId37"/>
    <p:sldId id="650" r:id="rId38"/>
    <p:sldId id="651" r:id="rId39"/>
    <p:sldId id="652" r:id="rId40"/>
    <p:sldId id="653" r:id="rId41"/>
    <p:sldId id="654" r:id="rId42"/>
    <p:sldId id="740" r:id="rId43"/>
    <p:sldId id="741" r:id="rId44"/>
    <p:sldId id="655" r:id="rId45"/>
    <p:sldId id="743" r:id="rId46"/>
    <p:sldId id="656" r:id="rId47"/>
    <p:sldId id="736" r:id="rId48"/>
    <p:sldId id="738" r:id="rId49"/>
    <p:sldId id="739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FF9300"/>
    <a:srgbClr val="473C1C"/>
    <a:srgbClr val="E01017"/>
    <a:srgbClr val="273334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5" autoAdjust="0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448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6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11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54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8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7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getrf/code-along-max-number" TargetMode="External"/><Relationship Id="rId2" Type="http://schemas.openxmlformats.org/officeDocument/2006/relationships/hyperlink" Target="https://github.com/pdgetrf/code-along-reverse-array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dgetrf/OOBPet.git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0" y="247995"/>
            <a:ext cx="8049579" cy="53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76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2862A2-60B9-4D4A-A04A-B06F83E43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EB54D-B8A9-E647-BA5A-430F5BB4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1" y="1838754"/>
            <a:ext cx="3411434" cy="144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307F51-5C60-E14D-9A2B-8691FC85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81" y="4228062"/>
            <a:ext cx="3431861" cy="1445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A7B630C-D67C-5440-BFE9-7E44221B2518}"/>
              </a:ext>
            </a:extLst>
          </p:cNvPr>
          <p:cNvGrpSpPr/>
          <p:nvPr/>
        </p:nvGrpSpPr>
        <p:grpSpPr>
          <a:xfrm>
            <a:off x="5028461" y="2330594"/>
            <a:ext cx="3281366" cy="461665"/>
            <a:chOff x="4572000" y="1854738"/>
            <a:chExt cx="4141687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A3DB0A-5A2C-B944-BAA2-FEF4C78F3C1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1598BC-257D-B54D-824B-426B6BBFA021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40525C-4F38-7C4B-BC8A-4CCE96F43515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564796-B4C1-1944-81BB-20582EC45F75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5BE95A-B5BA-384C-8724-FF642EEF5F4F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3AAC51-575C-B84E-B0A5-089D4825481C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F4F40E-7163-6849-A3EC-54E7C014BF33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1FF142-C859-9647-A288-7828A3D2F824}"/>
              </a:ext>
            </a:extLst>
          </p:cNvPr>
          <p:cNvGrpSpPr/>
          <p:nvPr/>
        </p:nvGrpSpPr>
        <p:grpSpPr>
          <a:xfrm>
            <a:off x="4085129" y="4065741"/>
            <a:ext cx="5121522" cy="1607663"/>
            <a:chOff x="3914902" y="3218453"/>
            <a:chExt cx="5121522" cy="16076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A0EF4B-34AD-5B44-9801-BBC5931C508B}"/>
                </a:ext>
              </a:extLst>
            </p:cNvPr>
            <p:cNvGrpSpPr/>
            <p:nvPr/>
          </p:nvGrpSpPr>
          <p:grpSpPr>
            <a:xfrm>
              <a:off x="3914902" y="3428999"/>
              <a:ext cx="5121522" cy="1397117"/>
              <a:chOff x="714931" y="3127809"/>
              <a:chExt cx="8454764" cy="230640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DE01370-CE8B-2244-A20D-130EE0857508}"/>
                  </a:ext>
                </a:extLst>
              </p:cNvPr>
              <p:cNvSpPr/>
              <p:nvPr/>
            </p:nvSpPr>
            <p:spPr>
              <a:xfrm>
                <a:off x="789310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6A07F3B-16FF-1345-9185-0015A014589F}"/>
                  </a:ext>
                </a:extLst>
              </p:cNvPr>
              <p:cNvSpPr/>
              <p:nvPr/>
            </p:nvSpPr>
            <p:spPr>
              <a:xfrm>
                <a:off x="1380979" y="4346137"/>
                <a:ext cx="160949" cy="582706"/>
              </a:xfrm>
              <a:prstGeom prst="rect">
                <a:avLst/>
              </a:prstGeom>
              <a:solidFill>
                <a:srgbClr val="15FEFF"/>
              </a:solidFill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00C8C17-867F-BF43-A093-71E3FF09C8A5}"/>
                  </a:ext>
                </a:extLst>
              </p:cNvPr>
              <p:cNvSpPr/>
              <p:nvPr/>
            </p:nvSpPr>
            <p:spPr>
              <a:xfrm>
                <a:off x="1935568" y="4346137"/>
                <a:ext cx="591670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03F5E66-11B3-7544-82C7-8AE77D937E16}"/>
                  </a:ext>
                </a:extLst>
              </p:cNvPr>
              <p:cNvSpPr/>
              <p:nvPr/>
            </p:nvSpPr>
            <p:spPr>
              <a:xfrm>
                <a:off x="3081826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03DF2B-4696-4C43-8532-EC68182BABF9}"/>
                  </a:ext>
                </a:extLst>
              </p:cNvPr>
              <p:cNvSpPr/>
              <p:nvPr/>
            </p:nvSpPr>
            <p:spPr>
              <a:xfrm>
                <a:off x="3673495" y="4346137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F392F17-E5D8-5845-9C0B-C77389A37850}"/>
                  </a:ext>
                </a:extLst>
              </p:cNvPr>
              <p:cNvSpPr/>
              <p:nvPr/>
            </p:nvSpPr>
            <p:spPr>
              <a:xfrm>
                <a:off x="4228084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FD90375-B701-A547-A7F5-3EF4FFEA91A8}"/>
                  </a:ext>
                </a:extLst>
              </p:cNvPr>
              <p:cNvSpPr/>
              <p:nvPr/>
            </p:nvSpPr>
            <p:spPr>
              <a:xfrm>
                <a:off x="4819753" y="4346137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8CCE9D-9C39-134D-8696-7C4F7E1C3F92}"/>
                  </a:ext>
                </a:extLst>
              </p:cNvPr>
              <p:cNvSpPr/>
              <p:nvPr/>
            </p:nvSpPr>
            <p:spPr>
              <a:xfrm>
                <a:off x="5374342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18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1BB442-DB8A-4046-9E01-8BE733836AD2}"/>
                  </a:ext>
                </a:extLst>
              </p:cNvPr>
              <p:cNvSpPr/>
              <p:nvPr/>
            </p:nvSpPr>
            <p:spPr>
              <a:xfrm>
                <a:off x="5966011" y="4346137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8AEA037-7F91-9E4A-95EC-1361DDC281DE}"/>
                  </a:ext>
                </a:extLst>
              </p:cNvPr>
              <p:cNvSpPr/>
              <p:nvPr/>
            </p:nvSpPr>
            <p:spPr>
              <a:xfrm>
                <a:off x="6520600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69702D4-97BD-6145-A680-040B538F29C9}"/>
                  </a:ext>
                </a:extLst>
              </p:cNvPr>
              <p:cNvSpPr/>
              <p:nvPr/>
            </p:nvSpPr>
            <p:spPr>
              <a:xfrm>
                <a:off x="7112269" y="4346137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820B81A-3D44-8E45-82E1-C4B39CAF7E9E}"/>
                  </a:ext>
                </a:extLst>
              </p:cNvPr>
              <p:cNvSpPr/>
              <p:nvPr/>
            </p:nvSpPr>
            <p:spPr>
              <a:xfrm>
                <a:off x="7666857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2D9E6F7-3025-F64A-AF2B-72F874502DEE}"/>
                  </a:ext>
                </a:extLst>
              </p:cNvPr>
              <p:cNvSpPr/>
              <p:nvPr/>
            </p:nvSpPr>
            <p:spPr>
              <a:xfrm>
                <a:off x="8259759" y="4346137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3052548-E7BD-2B4B-8AB7-8DCB5B311E35}"/>
                  </a:ext>
                </a:extLst>
              </p:cNvPr>
              <p:cNvSpPr/>
              <p:nvPr/>
            </p:nvSpPr>
            <p:spPr>
              <a:xfrm>
                <a:off x="788694" y="4346137"/>
                <a:ext cx="591670" cy="582706"/>
              </a:xfrm>
              <a:prstGeom prst="rect">
                <a:avLst/>
              </a:prstGeom>
              <a:solidFill>
                <a:srgbClr val="FFFF00"/>
              </a:solidFill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4E8CE32-47C6-3C47-BD11-E5E3A471CE06}"/>
                  </a:ext>
                </a:extLst>
              </p:cNvPr>
              <p:cNvSpPr/>
              <p:nvPr/>
            </p:nvSpPr>
            <p:spPr>
              <a:xfrm>
                <a:off x="1380978" y="4346137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ADF01899-26F7-944C-9B98-A0E31C5C2796}"/>
                  </a:ext>
                </a:extLst>
              </p:cNvPr>
              <p:cNvCxnSpPr>
                <a:cxnSpLocks/>
                <a:stCxn id="32" idx="3"/>
                <a:endCxn id="20" idx="1"/>
              </p:cNvCxnSpPr>
              <p:nvPr/>
            </p:nvCxnSpPr>
            <p:spPr>
              <a:xfrm>
                <a:off x="1541927" y="4642409"/>
                <a:ext cx="393641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CDDC9F6-AB82-F84A-B7A4-BDB03356F112}"/>
                  </a:ext>
                </a:extLst>
              </p:cNvPr>
              <p:cNvCxnSpPr>
                <a:cxnSpLocks/>
                <a:stCxn id="35" idx="3"/>
                <a:endCxn id="21" idx="1"/>
              </p:cNvCxnSpPr>
              <p:nvPr/>
            </p:nvCxnSpPr>
            <p:spPr>
              <a:xfrm flipV="1">
                <a:off x="2688186" y="4637490"/>
                <a:ext cx="393640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A5BDB33-EC47-3A4C-9D9A-32A7FFBBBB2A}"/>
                  </a:ext>
                </a:extLst>
              </p:cNvPr>
              <p:cNvSpPr/>
              <p:nvPr/>
            </p:nvSpPr>
            <p:spPr>
              <a:xfrm>
                <a:off x="2527237" y="4346137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744F68B-242A-644C-AB19-DFFCF33959AC}"/>
                  </a:ext>
                </a:extLst>
              </p:cNvPr>
              <p:cNvCxnSpPr>
                <a:cxnSpLocks/>
                <a:stCxn id="22" idx="3"/>
                <a:endCxn id="23" idx="1"/>
              </p:cNvCxnSpPr>
              <p:nvPr/>
            </p:nvCxnSpPr>
            <p:spPr>
              <a:xfrm>
                <a:off x="3834444" y="4637490"/>
                <a:ext cx="393640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8C188CD0-9C9C-364C-810F-439A9F2407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0702" y="4637490"/>
                <a:ext cx="393640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D43030B-0D6A-1543-94E1-E207480B9A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4923" y="4637490"/>
                <a:ext cx="393640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21E3B76-A555-284D-A768-1838A5572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3217" y="4640227"/>
                <a:ext cx="393640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969464-9D14-BF42-9EE6-3D1BFA067C18}"/>
                  </a:ext>
                </a:extLst>
              </p:cNvPr>
              <p:cNvSpPr txBox="1"/>
              <p:nvPr/>
            </p:nvSpPr>
            <p:spPr>
              <a:xfrm>
                <a:off x="714931" y="3127809"/>
                <a:ext cx="753036" cy="406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head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62AB5C68-2DEA-FA43-BF61-F846D6821716}"/>
                  </a:ext>
                </a:extLst>
              </p:cNvPr>
              <p:cNvCxnSpPr>
                <a:cxnSpLocks/>
                <a:stCxn id="40" idx="2"/>
                <a:endCxn id="31" idx="0"/>
              </p:cNvCxnSpPr>
              <p:nvPr/>
            </p:nvCxnSpPr>
            <p:spPr>
              <a:xfrm flipH="1">
                <a:off x="1084529" y="3534278"/>
                <a:ext cx="6920" cy="811858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6303BC4-EED3-AC4B-B8C8-3092AFB9D4FD}"/>
                  </a:ext>
                </a:extLst>
              </p:cNvPr>
              <p:cNvGrpSpPr/>
              <p:nvPr/>
            </p:nvGrpSpPr>
            <p:grpSpPr>
              <a:xfrm>
                <a:off x="8420708" y="4637490"/>
                <a:ext cx="748987" cy="796722"/>
                <a:chOff x="8420708" y="4637490"/>
                <a:chExt cx="748987" cy="79672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2D9B550-699D-A246-907A-0FC5DCD0E1D2}"/>
                    </a:ext>
                  </a:extLst>
                </p:cNvPr>
                <p:cNvSpPr txBox="1"/>
                <p:nvPr/>
              </p:nvSpPr>
              <p:spPr>
                <a:xfrm>
                  <a:off x="8547289" y="5027743"/>
                  <a:ext cx="622406" cy="4064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null</a:t>
                  </a:r>
                </a:p>
              </p:txBody>
            </p:sp>
            <p:cxnSp>
              <p:nvCxnSpPr>
                <p:cNvPr id="44" name="Elbow Connector 43">
                  <a:extLst>
                    <a:ext uri="{FF2B5EF4-FFF2-40B4-BE49-F238E27FC236}">
                      <a16:creationId xmlns:a16="http://schemas.microsoft.com/office/drawing/2014/main" id="{67D0BBDB-0F88-374F-9ED6-0F150AA6F8CC}"/>
                    </a:ext>
                  </a:extLst>
                </p:cNvPr>
                <p:cNvCxnSpPr>
                  <a:stCxn id="30" idx="3"/>
                  <a:endCxn id="43" idx="0"/>
                </p:cNvCxnSpPr>
                <p:nvPr/>
              </p:nvCxnSpPr>
              <p:spPr>
                <a:xfrm>
                  <a:off x="8420708" y="4637490"/>
                  <a:ext cx="437784" cy="390253"/>
                </a:xfrm>
                <a:prstGeom prst="bentConnector2">
                  <a:avLst/>
                </a:prstGeom>
                <a:ln>
                  <a:solidFill>
                    <a:srgbClr val="C00000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6D988B-C873-444E-9203-E27F1C91FEAB}"/>
                </a:ext>
              </a:extLst>
            </p:cNvPr>
            <p:cNvSpPr txBox="1"/>
            <p:nvPr/>
          </p:nvSpPr>
          <p:spPr>
            <a:xfrm>
              <a:off x="5433842" y="3218453"/>
              <a:ext cx="1910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65000"/>
                    </a:schemeClr>
                  </a:solidFill>
                </a:rPr>
                <a:t>(Single)</a:t>
              </a:r>
              <a:r>
                <a:rPr lang="zh-CN" altLang="en-US" dirty="0"/>
                <a:t> </a:t>
              </a:r>
              <a:r>
                <a:rPr lang="en-US" altLang="zh-CN" dirty="0"/>
                <a:t>Linked</a:t>
              </a:r>
              <a:r>
                <a:rPr lang="zh-CN" altLang="en-US" dirty="0"/>
                <a:t> </a:t>
              </a:r>
              <a:r>
                <a:rPr lang="en-US" altLang="zh-CN" dirty="0"/>
                <a:t>List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57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2862A2-60B9-4D4A-A04A-B06F83E43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EB54D-B8A9-E647-BA5A-430F5BB40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52" y="1809430"/>
            <a:ext cx="3411434" cy="144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307F51-5C60-E14D-9A2B-8691FC85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651" y="1790168"/>
            <a:ext cx="3431861" cy="1445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C697380-CFB7-C041-9D6D-47633F6E7A11}"/>
              </a:ext>
            </a:extLst>
          </p:cNvPr>
          <p:cNvSpPr txBox="1"/>
          <p:nvPr/>
        </p:nvSpPr>
        <p:spPr>
          <a:xfrm>
            <a:off x="2569227" y="4759234"/>
            <a:ext cx="661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F7D4D0-6454-1545-99C3-3F8DDF920194}"/>
              </a:ext>
            </a:extLst>
          </p:cNvPr>
          <p:cNvSpPr txBox="1"/>
          <p:nvPr/>
        </p:nvSpPr>
        <p:spPr>
          <a:xfrm>
            <a:off x="6915223" y="4820341"/>
            <a:ext cx="454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sz="1800" dirty="0"/>
              <a:t>list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FE6B78B-24EB-4440-9CC3-7C9C699CA5C7}"/>
              </a:ext>
            </a:extLst>
          </p:cNvPr>
          <p:cNvSpPr/>
          <p:nvPr/>
        </p:nvSpPr>
        <p:spPr>
          <a:xfrm>
            <a:off x="2013347" y="3764781"/>
            <a:ext cx="484103" cy="2846294"/>
          </a:xfrm>
          <a:prstGeom prst="roundRect">
            <a:avLst/>
          </a:prstGeom>
          <a:solidFill>
            <a:schemeClr val="accent3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2A1CBC9-C505-2849-A4D8-BE9D2DDE1EE0}"/>
              </a:ext>
            </a:extLst>
          </p:cNvPr>
          <p:cNvSpPr/>
          <p:nvPr/>
        </p:nvSpPr>
        <p:spPr>
          <a:xfrm>
            <a:off x="6162449" y="3764781"/>
            <a:ext cx="484103" cy="2846294"/>
          </a:xfrm>
          <a:prstGeom prst="roundRect">
            <a:avLst/>
          </a:prstGeom>
          <a:solidFill>
            <a:schemeClr val="accent3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4B1AB65-C961-3F41-8956-48C2B9A3BA5D}"/>
              </a:ext>
            </a:extLst>
          </p:cNvPr>
          <p:cNvSpPr/>
          <p:nvPr/>
        </p:nvSpPr>
        <p:spPr>
          <a:xfrm>
            <a:off x="6162449" y="3980312"/>
            <a:ext cx="484103" cy="23039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26B4E6E-7A48-7641-9D02-8EDDF2C738E7}"/>
              </a:ext>
            </a:extLst>
          </p:cNvPr>
          <p:cNvGrpSpPr/>
          <p:nvPr/>
        </p:nvGrpSpPr>
        <p:grpSpPr>
          <a:xfrm>
            <a:off x="2013347" y="4210702"/>
            <a:ext cx="484103" cy="794305"/>
            <a:chOff x="950259" y="2585902"/>
            <a:chExt cx="744070" cy="1220853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8CD16E30-5E09-284D-BDCE-96ACED406F5D}"/>
                </a:ext>
              </a:extLst>
            </p:cNvPr>
            <p:cNvSpPr/>
            <p:nvPr/>
          </p:nvSpPr>
          <p:spPr>
            <a:xfrm>
              <a:off x="950259" y="2585902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E7F91FC6-2222-1C4D-A141-EA84D348F515}"/>
                </a:ext>
              </a:extLst>
            </p:cNvPr>
            <p:cNvSpPr/>
            <p:nvPr/>
          </p:nvSpPr>
          <p:spPr>
            <a:xfrm>
              <a:off x="950259" y="2738723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BB4E59E1-DC10-EA46-885A-F7EB9B24029C}"/>
                </a:ext>
              </a:extLst>
            </p:cNvPr>
            <p:cNvSpPr/>
            <p:nvPr/>
          </p:nvSpPr>
          <p:spPr>
            <a:xfrm>
              <a:off x="950259" y="2891544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20B2CFAE-F559-EE4D-BBA5-555907A36063}"/>
                </a:ext>
              </a:extLst>
            </p:cNvPr>
            <p:cNvSpPr/>
            <p:nvPr/>
          </p:nvSpPr>
          <p:spPr>
            <a:xfrm>
              <a:off x="950259" y="3044365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1D5133BF-0929-9E41-A039-D3482CB77EEB}"/>
                </a:ext>
              </a:extLst>
            </p:cNvPr>
            <p:cNvSpPr/>
            <p:nvPr/>
          </p:nvSpPr>
          <p:spPr>
            <a:xfrm>
              <a:off x="950259" y="3199321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077743F-2AD9-5E48-B924-ABD273FB9AA9}"/>
                </a:ext>
              </a:extLst>
            </p:cNvPr>
            <p:cNvSpPr/>
            <p:nvPr/>
          </p:nvSpPr>
          <p:spPr>
            <a:xfrm>
              <a:off x="950259" y="3352142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0B4F5636-D40C-9047-99D9-68EAA982679B}"/>
                </a:ext>
              </a:extLst>
            </p:cNvPr>
            <p:cNvSpPr/>
            <p:nvPr/>
          </p:nvSpPr>
          <p:spPr>
            <a:xfrm>
              <a:off x="950259" y="3501113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6AFDA9F0-0B3A-3445-9C41-E7384DE0A245}"/>
                </a:ext>
              </a:extLst>
            </p:cNvPr>
            <p:cNvSpPr/>
            <p:nvPr/>
          </p:nvSpPr>
          <p:spPr>
            <a:xfrm>
              <a:off x="950259" y="3653934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7C1ADB56-895A-2943-A455-9342DA6A0B72}"/>
              </a:ext>
            </a:extLst>
          </p:cNvPr>
          <p:cNvSpPr/>
          <p:nvPr/>
        </p:nvSpPr>
        <p:spPr>
          <a:xfrm>
            <a:off x="6162449" y="4385191"/>
            <a:ext cx="484103" cy="23039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AC73B14-3EB5-0044-A585-8C21A753B979}"/>
              </a:ext>
            </a:extLst>
          </p:cNvPr>
          <p:cNvSpPr/>
          <p:nvPr/>
        </p:nvSpPr>
        <p:spPr>
          <a:xfrm>
            <a:off x="6162449" y="4929441"/>
            <a:ext cx="484103" cy="23039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93F7B06-C035-EB47-B29C-2C6E3290806C}"/>
              </a:ext>
            </a:extLst>
          </p:cNvPr>
          <p:cNvSpPr/>
          <p:nvPr/>
        </p:nvSpPr>
        <p:spPr>
          <a:xfrm>
            <a:off x="6162449" y="5159831"/>
            <a:ext cx="484103" cy="23039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4CBDF180-EB51-7C4F-A368-F67BD41DB8F2}"/>
              </a:ext>
            </a:extLst>
          </p:cNvPr>
          <p:cNvSpPr/>
          <p:nvPr/>
        </p:nvSpPr>
        <p:spPr>
          <a:xfrm>
            <a:off x="6162449" y="6133871"/>
            <a:ext cx="484103" cy="23039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A39A83B4-6DC0-754B-9623-93DF966DA951}"/>
              </a:ext>
            </a:extLst>
          </p:cNvPr>
          <p:cNvSpPr/>
          <p:nvPr/>
        </p:nvSpPr>
        <p:spPr>
          <a:xfrm>
            <a:off x="6162449" y="5654819"/>
            <a:ext cx="484103" cy="23039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CA724C0-6F7A-3E42-9F3A-6C17B78215A3}"/>
              </a:ext>
            </a:extLst>
          </p:cNvPr>
          <p:cNvGrpSpPr/>
          <p:nvPr/>
        </p:nvGrpSpPr>
        <p:grpSpPr>
          <a:xfrm>
            <a:off x="-32731" y="3764781"/>
            <a:ext cx="584837" cy="2832887"/>
            <a:chOff x="923729" y="1921124"/>
            <a:chExt cx="898899" cy="4354170"/>
          </a:xfrm>
        </p:grpSpPr>
        <p:sp>
          <p:nvSpPr>
            <p:cNvPr id="80" name="Left Brace 79">
              <a:extLst>
                <a:ext uri="{FF2B5EF4-FFF2-40B4-BE49-F238E27FC236}">
                  <a16:creationId xmlns:a16="http://schemas.microsoft.com/office/drawing/2014/main" id="{65E8C0D2-715C-D640-ABE0-A7AA6E98246F}"/>
                </a:ext>
              </a:extLst>
            </p:cNvPr>
            <p:cNvSpPr/>
            <p:nvPr/>
          </p:nvSpPr>
          <p:spPr>
            <a:xfrm>
              <a:off x="1442027" y="1921124"/>
              <a:ext cx="380601" cy="4354170"/>
            </a:xfrm>
            <a:prstGeom prst="leftBrace">
              <a:avLst/>
            </a:prstGeom>
            <a:ln>
              <a:solidFill>
                <a:srgbClr val="A6A6A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A11D879-075D-6244-AC92-2FC5EB105768}"/>
                </a:ext>
              </a:extLst>
            </p:cNvPr>
            <p:cNvSpPr txBox="1"/>
            <p:nvPr/>
          </p:nvSpPr>
          <p:spPr>
            <a:xfrm rot="16200000">
              <a:off x="280817" y="3804033"/>
              <a:ext cx="1711574" cy="425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4">
                      <a:lumMod val="50000"/>
                    </a:schemeClr>
                  </a:solidFill>
                </a:rPr>
                <a:t>Memory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183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vs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155947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215114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274281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333448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392615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451782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5109493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A6AD20-1604-1A43-837C-DD209B1CE83F}"/>
              </a:ext>
            </a:extLst>
          </p:cNvPr>
          <p:cNvGrpSpPr/>
          <p:nvPr/>
        </p:nvGrpSpPr>
        <p:grpSpPr>
          <a:xfrm>
            <a:off x="520860" y="3429000"/>
            <a:ext cx="8453514" cy="1903186"/>
            <a:chOff x="520860" y="3294967"/>
            <a:chExt cx="8453514" cy="19031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29E629-6DBC-C144-A14E-B56F6C441FC7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F81070-6D11-074B-8F72-CF6B52FB09E3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797160-2E89-0647-BC04-C461033CB7AE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92946F6-791E-B644-B85C-9332FB2FCBD9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C4EB45-2A9F-D64C-82B3-1BB29F94E586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44B74E-EAE1-EE40-B144-79844B64805E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2B831C-36A2-0D4C-8995-A1D4BFFAA9D7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141C5E-B8F1-E948-A5A2-5292485D5CEE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720213-F780-AC42-86D2-49D4AA88DA89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F45397-5810-294F-B7F7-8B7040B7E03F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0CFCBE-9EF2-AB42-8FAB-FA761FDC6D6A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F90E20-C453-734B-914B-7968FA97A823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8F1B9D-F3C4-7146-87C7-4FF60BAA0E67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72814CA-CB67-1C46-9E53-A4472B14FC41}"/>
                </a:ext>
              </a:extLst>
            </p:cNvPr>
            <p:cNvCxnSpPr>
              <a:cxnSpLocks/>
              <a:stCxn id="29" idx="3"/>
              <a:endCxn id="22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0510C1E-5BF6-BB49-A1E3-328833D0E470}"/>
                </a:ext>
              </a:extLst>
            </p:cNvPr>
            <p:cNvCxnSpPr>
              <a:cxnSpLocks/>
              <a:stCxn id="57" idx="3"/>
              <a:endCxn id="23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83E6DA1-7016-5744-9576-330F0D4DB5B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056F9BC-C7D0-4647-9EF6-21EAC54D61B2}"/>
                </a:ext>
              </a:extLst>
            </p:cNvPr>
            <p:cNvCxnSpPr>
              <a:cxnSpLocks/>
              <a:stCxn id="30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DCE8837-474D-AE46-9114-EDA3E9FDD19B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EF59F54-F2AE-7742-B12F-B3A5BA43EE1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B4155CC-E48A-C14C-86F4-B913367FC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A111CC-7EB5-9B4A-9567-2F07BD68CD8E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A76965F-8888-4844-9045-4119C5C27EE7}"/>
                </a:ext>
              </a:extLst>
            </p:cNvPr>
            <p:cNvCxnSpPr>
              <a:cxnSpLocks/>
              <a:stCxn id="65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49A06598-CB95-8149-9A03-27F32BCB5349}"/>
                </a:ext>
              </a:extLst>
            </p:cNvPr>
            <p:cNvCxnSpPr>
              <a:stCxn id="4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00BCE8-AD8D-6B44-9541-2B812D8CA406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B26E7F7-B99C-444D-A5DF-0618A83CFCC2}"/>
              </a:ext>
            </a:extLst>
          </p:cNvPr>
          <p:cNvSpPr txBox="1"/>
          <p:nvPr/>
        </p:nvSpPr>
        <p:spPr>
          <a:xfrm>
            <a:off x="6321793" y="1502278"/>
            <a:ext cx="25239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Array</a:t>
            </a:r>
            <a:r>
              <a:rPr lang="en-US" sz="2000" b="1" dirty="0">
                <a:solidFill>
                  <a:srgbClr val="0070C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Fast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Fixed size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BF6FCD-BAF4-024F-A584-853191359C8A}"/>
              </a:ext>
            </a:extLst>
          </p:cNvPr>
          <p:cNvSpPr txBox="1"/>
          <p:nvPr/>
        </p:nvSpPr>
        <p:spPr>
          <a:xfrm>
            <a:off x="1297832" y="5212869"/>
            <a:ext cx="24055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LinkedList</a:t>
            </a:r>
            <a:r>
              <a:rPr lang="en-US" sz="2000" b="1" dirty="0">
                <a:solidFill>
                  <a:srgbClr val="00B05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No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Size not fixed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B050"/>
                </a:solidFill>
              </a:rPr>
              <a:t>Fast</a:t>
            </a:r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</a:rPr>
              <a:t>insertion</a:t>
            </a:r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0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F32E3D-B19B-5F47-AC33-34F2F7B6C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list based on array</a:t>
            </a:r>
          </a:p>
          <a:p>
            <a:endParaRPr lang="en-US" sz="1100" dirty="0"/>
          </a:p>
          <a:p>
            <a:pPr lvl="1"/>
            <a:r>
              <a:rPr lang="en-US" dirty="0"/>
              <a:t>Constant time: get(int index)</a:t>
            </a:r>
          </a:p>
          <a:p>
            <a:pPr lvl="1"/>
            <a:r>
              <a:rPr lang="en-US" dirty="0"/>
              <a:t>Linear time: add(int index, E value)</a:t>
            </a:r>
          </a:p>
          <a:p>
            <a:pPr lvl="1"/>
            <a:r>
              <a:rPr lang="en-US" dirty="0"/>
              <a:t>Dynamic size aka auto-resizing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3E3268-4B7B-7942-B904-460D1508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java.util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Array</a:t>
            </a:r>
            <a:r>
              <a:rPr lang="en-US" dirty="0"/>
              <a:t>List&lt;E&gt;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C9A63-361E-EF47-8768-55A2BE12E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685" y="3916809"/>
            <a:ext cx="3411055" cy="2659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3704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F32E3D-B19B-5F47-AC33-34F2F7B6C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list based on (double) linked list</a:t>
            </a:r>
          </a:p>
          <a:p>
            <a:endParaRPr lang="en-US" sz="1100" dirty="0"/>
          </a:p>
          <a:p>
            <a:pPr lvl="1"/>
            <a:r>
              <a:rPr lang="en-US" dirty="0"/>
              <a:t>Constant time: add(int index, E value)</a:t>
            </a:r>
          </a:p>
          <a:p>
            <a:pPr lvl="1"/>
            <a:r>
              <a:rPr lang="en-US" dirty="0"/>
              <a:t>Linear time: get(int index)</a:t>
            </a:r>
          </a:p>
          <a:p>
            <a:pPr lvl="1"/>
            <a:r>
              <a:rPr lang="en-US" dirty="0"/>
              <a:t>Dynamic size, aka auto-resizing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3E3268-4B7B-7942-B904-460D1508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java.util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Linked</a:t>
            </a:r>
            <a:r>
              <a:rPr lang="en-US" dirty="0"/>
              <a:t>List&lt;E&gt;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69463-BCBA-1543-AB6A-1E457291F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84" y="3857897"/>
            <a:ext cx="6241407" cy="262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393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F32E3D-B19B-5F47-AC33-34F2F7B6C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list based on array</a:t>
            </a:r>
          </a:p>
          <a:p>
            <a:pPr lvl="1"/>
            <a:r>
              <a:rPr lang="en-US" dirty="0"/>
              <a:t>Constant time: get(int index)</a:t>
            </a:r>
            <a:endParaRPr lang="en-US" b="0" dirty="0"/>
          </a:p>
          <a:p>
            <a:pPr lvl="1"/>
            <a:r>
              <a:rPr lang="en-US" dirty="0"/>
              <a:t>Linear time: add(int index, E value)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3E3268-4B7B-7942-B904-460D1508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java.util</a:t>
            </a:r>
            <a:r>
              <a:rPr lang="en-US" dirty="0"/>
              <a:t> ArrayList&lt;E&gt;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D93E90F-3E64-4946-8579-AB8C86AAC91A}"/>
              </a:ext>
            </a:extLst>
          </p:cNvPr>
          <p:cNvGrpSpPr/>
          <p:nvPr/>
        </p:nvGrpSpPr>
        <p:grpSpPr>
          <a:xfrm>
            <a:off x="2357719" y="3316067"/>
            <a:ext cx="4141687" cy="582706"/>
            <a:chOff x="2357719" y="3316067"/>
            <a:chExt cx="4141687" cy="5827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5E4A18-45DC-B947-818E-80118DC69B0C}"/>
                </a:ext>
              </a:extLst>
            </p:cNvPr>
            <p:cNvSpPr/>
            <p:nvPr/>
          </p:nvSpPr>
          <p:spPr>
            <a:xfrm>
              <a:off x="235771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99251B-FFEC-904E-B45C-83F6570EE846}"/>
                </a:ext>
              </a:extLst>
            </p:cNvPr>
            <p:cNvSpPr/>
            <p:nvPr/>
          </p:nvSpPr>
          <p:spPr>
            <a:xfrm>
              <a:off x="294938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61ED25-BFE5-1846-8AFC-4E6B1928B0E3}"/>
                </a:ext>
              </a:extLst>
            </p:cNvPr>
            <p:cNvSpPr/>
            <p:nvPr/>
          </p:nvSpPr>
          <p:spPr>
            <a:xfrm>
              <a:off x="354105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6D1169-7227-8241-98DC-FCF30A7D6A8F}"/>
                </a:ext>
              </a:extLst>
            </p:cNvPr>
            <p:cNvSpPr/>
            <p:nvPr/>
          </p:nvSpPr>
          <p:spPr>
            <a:xfrm>
              <a:off x="413272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F71C00-CBE3-C045-AA9A-4D5DC7CC4C55}"/>
                </a:ext>
              </a:extLst>
            </p:cNvPr>
            <p:cNvSpPr/>
            <p:nvPr/>
          </p:nvSpPr>
          <p:spPr>
            <a:xfrm>
              <a:off x="472439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47F9072-C7EF-E14D-A0D4-A384269426C1}"/>
                </a:ext>
              </a:extLst>
            </p:cNvPr>
            <p:cNvSpPr/>
            <p:nvPr/>
          </p:nvSpPr>
          <p:spPr>
            <a:xfrm>
              <a:off x="5316069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6AEB20-E9EE-054C-AC65-58E0A71E250B}"/>
                </a:ext>
              </a:extLst>
            </p:cNvPr>
            <p:cNvSpPr/>
            <p:nvPr/>
          </p:nvSpPr>
          <p:spPr>
            <a:xfrm>
              <a:off x="5907736" y="33160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33E1A3E-DD37-1F4B-88C7-62BB06DE8DD0}"/>
              </a:ext>
            </a:extLst>
          </p:cNvPr>
          <p:cNvGrpSpPr/>
          <p:nvPr/>
        </p:nvGrpSpPr>
        <p:grpSpPr>
          <a:xfrm>
            <a:off x="659305" y="4153561"/>
            <a:ext cx="5840101" cy="582706"/>
            <a:chOff x="659305" y="4153561"/>
            <a:chExt cx="5840101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D74DEE-6A11-D84E-93EE-51818F17394B}"/>
                </a:ext>
              </a:extLst>
            </p:cNvPr>
            <p:cNvSpPr/>
            <p:nvPr/>
          </p:nvSpPr>
          <p:spPr>
            <a:xfrm>
              <a:off x="235771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90C3C1F-D6FB-6E4F-8D9D-55D0CED16380}"/>
                </a:ext>
              </a:extLst>
            </p:cNvPr>
            <p:cNvSpPr/>
            <p:nvPr/>
          </p:nvSpPr>
          <p:spPr>
            <a:xfrm>
              <a:off x="294938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7E5788-69EB-3940-8510-B1526B58881E}"/>
                </a:ext>
              </a:extLst>
            </p:cNvPr>
            <p:cNvSpPr/>
            <p:nvPr/>
          </p:nvSpPr>
          <p:spPr>
            <a:xfrm>
              <a:off x="354105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013A36-E20E-2547-8F34-ACCD1604903C}"/>
                </a:ext>
              </a:extLst>
            </p:cNvPr>
            <p:cNvSpPr/>
            <p:nvPr/>
          </p:nvSpPr>
          <p:spPr>
            <a:xfrm>
              <a:off x="413272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F2F108-983D-7B47-B8F3-1B848DEC87AD}"/>
                </a:ext>
              </a:extLst>
            </p:cNvPr>
            <p:cNvSpPr/>
            <p:nvPr/>
          </p:nvSpPr>
          <p:spPr>
            <a:xfrm>
              <a:off x="472439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97DD7B-9FD7-3E42-B1BE-A62CAD1B3FEF}"/>
                </a:ext>
              </a:extLst>
            </p:cNvPr>
            <p:cNvSpPr/>
            <p:nvPr/>
          </p:nvSpPr>
          <p:spPr>
            <a:xfrm>
              <a:off x="5316069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02C870-EDA5-C042-8258-D517B6EAD623}"/>
                </a:ext>
              </a:extLst>
            </p:cNvPr>
            <p:cNvSpPr/>
            <p:nvPr/>
          </p:nvSpPr>
          <p:spPr>
            <a:xfrm>
              <a:off x="5907736" y="415356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A5E977-C5E5-BE41-B368-41162CE77752}"/>
                </a:ext>
              </a:extLst>
            </p:cNvPr>
            <p:cNvSpPr txBox="1"/>
            <p:nvPr/>
          </p:nvSpPr>
          <p:spPr>
            <a:xfrm>
              <a:off x="659305" y="4260248"/>
              <a:ext cx="1567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 </a:t>
              </a:r>
              <a:r>
                <a:rPr lang="en-US" b="1" i="1" dirty="0"/>
                <a:t>add(0, 1)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75D2A7B-9BED-7F46-91AA-78F80E14F395}"/>
              </a:ext>
            </a:extLst>
          </p:cNvPr>
          <p:cNvGrpSpPr/>
          <p:nvPr/>
        </p:nvGrpSpPr>
        <p:grpSpPr>
          <a:xfrm>
            <a:off x="671756" y="4928541"/>
            <a:ext cx="5827650" cy="582706"/>
            <a:chOff x="671756" y="4928541"/>
            <a:chExt cx="5827650" cy="58270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13E205-842C-2442-904F-8EDA6C848FE2}"/>
                </a:ext>
              </a:extLst>
            </p:cNvPr>
            <p:cNvSpPr/>
            <p:nvPr/>
          </p:nvSpPr>
          <p:spPr>
            <a:xfrm>
              <a:off x="235771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2CE8F4-0736-8A49-980C-3BDDFBAEFE36}"/>
                </a:ext>
              </a:extLst>
            </p:cNvPr>
            <p:cNvSpPr/>
            <p:nvPr/>
          </p:nvSpPr>
          <p:spPr>
            <a:xfrm>
              <a:off x="294938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8CD5137-8360-514C-ADA2-50246D678484}"/>
                </a:ext>
              </a:extLst>
            </p:cNvPr>
            <p:cNvSpPr/>
            <p:nvPr/>
          </p:nvSpPr>
          <p:spPr>
            <a:xfrm>
              <a:off x="354105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7A6AD6-2496-454A-A119-D9EB566FFA87}"/>
                </a:ext>
              </a:extLst>
            </p:cNvPr>
            <p:cNvSpPr/>
            <p:nvPr/>
          </p:nvSpPr>
          <p:spPr>
            <a:xfrm>
              <a:off x="413272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00E43C-0C52-D849-A3B7-CF798279FF29}"/>
                </a:ext>
              </a:extLst>
            </p:cNvPr>
            <p:cNvSpPr/>
            <p:nvPr/>
          </p:nvSpPr>
          <p:spPr>
            <a:xfrm>
              <a:off x="472439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591DAA-4BE0-6F4A-B8D7-681DDB19C42F}"/>
                </a:ext>
              </a:extLst>
            </p:cNvPr>
            <p:cNvSpPr/>
            <p:nvPr/>
          </p:nvSpPr>
          <p:spPr>
            <a:xfrm>
              <a:off x="5316069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C37E4B-0ABE-364B-85BA-8C635D62F292}"/>
                </a:ext>
              </a:extLst>
            </p:cNvPr>
            <p:cNvSpPr/>
            <p:nvPr/>
          </p:nvSpPr>
          <p:spPr>
            <a:xfrm>
              <a:off x="5907736" y="492854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901087-8B7D-5E45-A10B-F9074D46DC4A}"/>
                </a:ext>
              </a:extLst>
            </p:cNvPr>
            <p:cNvSpPr txBox="1"/>
            <p:nvPr/>
          </p:nvSpPr>
          <p:spPr>
            <a:xfrm>
              <a:off x="671756" y="5035228"/>
              <a:ext cx="1567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 </a:t>
              </a:r>
              <a:r>
                <a:rPr lang="en-US" b="1" i="1" dirty="0"/>
                <a:t>add(0, 2)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BEC023A-307A-794A-9078-92C3EABBCFEA}"/>
              </a:ext>
            </a:extLst>
          </p:cNvPr>
          <p:cNvGrpSpPr/>
          <p:nvPr/>
        </p:nvGrpSpPr>
        <p:grpSpPr>
          <a:xfrm>
            <a:off x="671756" y="5834085"/>
            <a:ext cx="5827650" cy="582706"/>
            <a:chOff x="671756" y="5834085"/>
            <a:chExt cx="5827650" cy="58270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2604E2-282C-AA45-9368-A8ABA9422F04}"/>
                </a:ext>
              </a:extLst>
            </p:cNvPr>
            <p:cNvSpPr/>
            <p:nvPr/>
          </p:nvSpPr>
          <p:spPr>
            <a:xfrm>
              <a:off x="235771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4F86A5E-3D1C-8943-AFBD-CD126119EF3D}"/>
                </a:ext>
              </a:extLst>
            </p:cNvPr>
            <p:cNvSpPr/>
            <p:nvPr/>
          </p:nvSpPr>
          <p:spPr>
            <a:xfrm>
              <a:off x="294938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5F014B-F5BE-AD47-A5E6-D3996B4BEBA9}"/>
                </a:ext>
              </a:extLst>
            </p:cNvPr>
            <p:cNvSpPr/>
            <p:nvPr/>
          </p:nvSpPr>
          <p:spPr>
            <a:xfrm>
              <a:off x="354105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D316256-B26C-DD45-B65C-5E6C1349CBC3}"/>
                </a:ext>
              </a:extLst>
            </p:cNvPr>
            <p:cNvSpPr/>
            <p:nvPr/>
          </p:nvSpPr>
          <p:spPr>
            <a:xfrm>
              <a:off x="413272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2069212-9F92-7F40-9B49-A5D2057C6237}"/>
                </a:ext>
              </a:extLst>
            </p:cNvPr>
            <p:cNvSpPr/>
            <p:nvPr/>
          </p:nvSpPr>
          <p:spPr>
            <a:xfrm>
              <a:off x="472439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3EDAEE1-5F1C-864D-A045-2A9BFF276F2F}"/>
                </a:ext>
              </a:extLst>
            </p:cNvPr>
            <p:cNvSpPr/>
            <p:nvPr/>
          </p:nvSpPr>
          <p:spPr>
            <a:xfrm>
              <a:off x="5316069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03A2AA-54E8-C642-8C2B-F3ABA592569B}"/>
                </a:ext>
              </a:extLst>
            </p:cNvPr>
            <p:cNvSpPr/>
            <p:nvPr/>
          </p:nvSpPr>
          <p:spPr>
            <a:xfrm>
              <a:off x="5907736" y="583408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733217-042C-5746-8474-F832044417D7}"/>
                </a:ext>
              </a:extLst>
            </p:cNvPr>
            <p:cNvSpPr txBox="1"/>
            <p:nvPr/>
          </p:nvSpPr>
          <p:spPr>
            <a:xfrm>
              <a:off x="671756" y="5940772"/>
              <a:ext cx="1567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 </a:t>
              </a:r>
              <a:r>
                <a:rPr lang="en-US" b="1" i="1" dirty="0"/>
                <a:t>add(0, 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289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437F2C-B33E-B941-A945-34632D3C2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ArrayList vs LinkedList in Performance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D6DFD7C-AD8F-A642-84FD-5AB33AD1E2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5" y="2023897"/>
            <a:ext cx="7054505" cy="2164080"/>
          </a:xfrm>
        </p:spPr>
        <p:txBody>
          <a:bodyPr/>
          <a:lstStyle/>
          <a:p>
            <a:r>
              <a:rPr lang="en-US" dirty="0" err="1"/>
              <a:t>java.util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ArrayList</a:t>
            </a:r>
            <a:r>
              <a:rPr lang="en-US" dirty="0"/>
              <a:t>&lt;E&gt;</a:t>
            </a:r>
            <a:endParaRPr lang="en-US" sz="1100" dirty="0"/>
          </a:p>
          <a:p>
            <a:pPr lvl="1"/>
            <a:r>
              <a:rPr lang="en-US" dirty="0"/>
              <a:t>Linear time: add(int index, E value)</a:t>
            </a:r>
          </a:p>
          <a:p>
            <a:pPr lvl="1"/>
            <a:r>
              <a:rPr lang="en-US" dirty="0"/>
              <a:t>Constant time: get(int index)</a:t>
            </a:r>
          </a:p>
          <a:p>
            <a:pPr lvl="1"/>
            <a:r>
              <a:rPr lang="en-US" dirty="0"/>
              <a:t>Dynamic size aka auto-resizing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A2D97DB-2573-4443-9E22-B9789C50A993}"/>
              </a:ext>
            </a:extLst>
          </p:cNvPr>
          <p:cNvSpPr txBox="1">
            <a:spLocks/>
          </p:cNvSpPr>
          <p:nvPr/>
        </p:nvSpPr>
        <p:spPr>
          <a:xfrm>
            <a:off x="3481431" y="4018722"/>
            <a:ext cx="5511567" cy="18862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java.util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LinkedList</a:t>
            </a:r>
            <a:r>
              <a:rPr lang="en-US" dirty="0"/>
              <a:t>&lt;E&gt;</a:t>
            </a:r>
            <a:endParaRPr lang="en-US" sz="1100" dirty="0"/>
          </a:p>
          <a:p>
            <a:pPr lvl="1"/>
            <a:r>
              <a:rPr lang="en-US" dirty="0"/>
              <a:t>Constant time: add(int index, E value)</a:t>
            </a:r>
          </a:p>
          <a:p>
            <a:pPr lvl="1"/>
            <a:r>
              <a:rPr lang="en-US" dirty="0"/>
              <a:t>Linear time: get(int index)</a:t>
            </a:r>
          </a:p>
          <a:p>
            <a:pPr lvl="1"/>
            <a:r>
              <a:rPr lang="en-US" dirty="0"/>
              <a:t>Dynamic size, aka auto-resizing </a:t>
            </a:r>
          </a:p>
        </p:txBody>
      </p:sp>
    </p:spTree>
    <p:extLst>
      <p:ext uri="{BB962C8B-B14F-4D97-AF65-F5344CB8AC3E}">
        <p14:creationId xmlns:p14="http://schemas.microsoft.com/office/powerpoint/2010/main" val="64302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49329A-19ED-8149-9822-F2DB77C9F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7" y="486945"/>
            <a:ext cx="7768748" cy="876564"/>
          </a:xfrm>
          <a:ln>
            <a:noFill/>
          </a:ln>
        </p:spPr>
        <p:txBody>
          <a:bodyPr/>
          <a:lstStyle/>
          <a:p>
            <a:r>
              <a:rPr lang="en-US" dirty="0"/>
              <a:t>Performance Validation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9D7D8A-C2BB-DB4A-BE68-D70337CEDA3B}"/>
              </a:ext>
            </a:extLst>
          </p:cNvPr>
          <p:cNvGrpSpPr/>
          <p:nvPr/>
        </p:nvGrpSpPr>
        <p:grpSpPr>
          <a:xfrm>
            <a:off x="1517910" y="2019458"/>
            <a:ext cx="3931656" cy="514899"/>
            <a:chOff x="2357719" y="3316067"/>
            <a:chExt cx="4141687" cy="5827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F0B9AB-1F98-0043-92BD-F1DA5E5923EE}"/>
                </a:ext>
              </a:extLst>
            </p:cNvPr>
            <p:cNvSpPr/>
            <p:nvPr/>
          </p:nvSpPr>
          <p:spPr>
            <a:xfrm>
              <a:off x="235771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EE8765-0CD8-D741-83B0-1D45220DA6ED}"/>
                </a:ext>
              </a:extLst>
            </p:cNvPr>
            <p:cNvSpPr/>
            <p:nvPr/>
          </p:nvSpPr>
          <p:spPr>
            <a:xfrm>
              <a:off x="294938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F39219-F749-FD40-9F1B-DF54E1F5F593}"/>
                </a:ext>
              </a:extLst>
            </p:cNvPr>
            <p:cNvSpPr/>
            <p:nvPr/>
          </p:nvSpPr>
          <p:spPr>
            <a:xfrm>
              <a:off x="354105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08CC8C-56D1-2745-B0D8-1D0D8E19ECEE}"/>
                </a:ext>
              </a:extLst>
            </p:cNvPr>
            <p:cNvSpPr/>
            <p:nvPr/>
          </p:nvSpPr>
          <p:spPr>
            <a:xfrm>
              <a:off x="413272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095A6B-C180-0F45-A019-3A3090B12BFF}"/>
                </a:ext>
              </a:extLst>
            </p:cNvPr>
            <p:cNvSpPr/>
            <p:nvPr/>
          </p:nvSpPr>
          <p:spPr>
            <a:xfrm>
              <a:off x="472439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AA3535-245E-8C4F-B826-79857BE0D539}"/>
                </a:ext>
              </a:extLst>
            </p:cNvPr>
            <p:cNvSpPr/>
            <p:nvPr/>
          </p:nvSpPr>
          <p:spPr>
            <a:xfrm>
              <a:off x="531606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E893FC-E0A0-BA49-BB94-4FEBCAA5F1B7}"/>
                </a:ext>
              </a:extLst>
            </p:cNvPr>
            <p:cNvSpPr/>
            <p:nvPr/>
          </p:nvSpPr>
          <p:spPr>
            <a:xfrm>
              <a:off x="5907736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95CEC-70B6-9747-BFA1-9BF22AF53CD9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798743" y="2534357"/>
            <a:ext cx="0" cy="5748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D4C1DE-DAB6-EF42-982A-FD74B3C28CC3}"/>
              </a:ext>
            </a:extLst>
          </p:cNvPr>
          <p:cNvSpPr txBox="1"/>
          <p:nvPr/>
        </p:nvSpPr>
        <p:spPr>
          <a:xfrm>
            <a:off x="1301083" y="3109250"/>
            <a:ext cx="15569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add(0,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2BD68A-67BB-054A-ACF1-B53219F1CE7E}"/>
              </a:ext>
            </a:extLst>
          </p:cNvPr>
          <p:cNvGrpSpPr/>
          <p:nvPr/>
        </p:nvGrpSpPr>
        <p:grpSpPr>
          <a:xfrm>
            <a:off x="304319" y="4199317"/>
            <a:ext cx="8270656" cy="1025006"/>
            <a:chOff x="261894" y="4038165"/>
            <a:chExt cx="8712480" cy="115998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3642A8-866A-A149-9057-2552358A446F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B4EB62-6389-E748-837F-DDC78ED8A46D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029086-DC58-224F-9332-772F6896298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760B77-E124-CB4C-9542-2CC3B0812564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F22142-117E-EE4C-B665-B07C384257E8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6165F6-48D0-6C42-A137-E68B460D4961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CB288E-7FB8-324C-AC3B-B6FA772C9FBA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BA9E8D-4A64-9E46-B90B-ACCA3C4BDF8B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784341-DDD6-154A-8ED8-13F4695DDF5C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16A0F6-A656-CD41-8051-1F2AC5BE7F1C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A8373C-A12C-434B-AABD-0369EC2A7FAC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4188561-EE56-0148-8DBF-BB0648ECE853}"/>
                </a:ext>
              </a:extLst>
            </p:cNvPr>
            <p:cNvCxnSpPr>
              <a:cxnSpLocks/>
              <a:stCxn id="37" idx="3"/>
              <a:endCxn id="18" idx="1"/>
            </p:cNvCxnSpPr>
            <p:nvPr/>
          </p:nvCxnSpPr>
          <p:spPr>
            <a:xfrm>
              <a:off x="1014930" y="4329517"/>
              <a:ext cx="733083" cy="49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B889F55-D001-044A-83A0-058A62B1E9D8}"/>
                </a:ext>
              </a:extLst>
            </p:cNvPr>
            <p:cNvCxnSpPr>
              <a:cxnSpLocks/>
              <a:stCxn id="32" idx="3"/>
              <a:endCxn id="19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B27F1F-D80D-C843-A8C7-8EAF912967E3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AA016CB-B01E-A646-AE33-B5DBC4E15A60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D222BD5-63D5-AD4E-AE41-DD32FBA36811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E555523-CFBE-B948-AE26-8A92A7FC7CA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82E66A0-5E77-844D-A10E-BFAE8FC3FFD4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E45F1E-4725-044D-B225-1BAB6604DDB0}"/>
                </a:ext>
              </a:extLst>
            </p:cNvPr>
            <p:cNvSpPr txBox="1"/>
            <p:nvPr/>
          </p:nvSpPr>
          <p:spPr>
            <a:xfrm>
              <a:off x="261894" y="4144851"/>
              <a:ext cx="7530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head</a:t>
              </a:r>
            </a:p>
          </p:txBody>
        </p: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799AB931-F825-4840-89A3-CDB96A95EB9B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11570F-F11A-CD4B-AA24-971958875031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null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3B058A-82A1-AD4C-A300-1CBE942A5E12}"/>
              </a:ext>
            </a:extLst>
          </p:cNvPr>
          <p:cNvCxnSpPr>
            <a:cxnSpLocks/>
          </p:cNvCxnSpPr>
          <p:nvPr/>
        </p:nvCxnSpPr>
        <p:spPr>
          <a:xfrm flipV="1">
            <a:off x="1432472" y="4704878"/>
            <a:ext cx="1" cy="574892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6BB9859-916D-BD47-9687-7569122D713E}"/>
              </a:ext>
            </a:extLst>
          </p:cNvPr>
          <p:cNvSpPr txBox="1"/>
          <p:nvPr/>
        </p:nvSpPr>
        <p:spPr>
          <a:xfrm>
            <a:off x="934812" y="5279770"/>
            <a:ext cx="15569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add(0,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8E9F5F-E743-0240-B7D2-4B10F47F4B43}"/>
              </a:ext>
            </a:extLst>
          </p:cNvPr>
          <p:cNvSpPr txBox="1"/>
          <p:nvPr/>
        </p:nvSpPr>
        <p:spPr>
          <a:xfrm>
            <a:off x="2858068" y="310925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Linear time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6C051E-F079-D84F-9447-E0F615AFF7BD}"/>
              </a:ext>
            </a:extLst>
          </p:cNvPr>
          <p:cNvSpPr txBox="1"/>
          <p:nvPr/>
        </p:nvSpPr>
        <p:spPr>
          <a:xfrm>
            <a:off x="2502584" y="5279770"/>
            <a:ext cx="152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Constant time</a:t>
            </a:r>
          </a:p>
        </p:txBody>
      </p:sp>
    </p:spTree>
    <p:extLst>
      <p:ext uri="{BB962C8B-B14F-4D97-AF65-F5344CB8AC3E}">
        <p14:creationId xmlns:p14="http://schemas.microsoft.com/office/powerpoint/2010/main" val="20951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3" grpId="0"/>
      <p:bldP spid="44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5F7B5A-DCDE-6242-B209-C61593B0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Validation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EEFF3-0F08-8D47-9756-CDBDF1FC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06" y="1640541"/>
            <a:ext cx="7104205" cy="5042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6779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D47C42-2AF8-1B47-8604-71838B2D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Sounds</a:t>
            </a:r>
            <a:r>
              <a:rPr lang="zh-CN" altLang="en-US" dirty="0"/>
              <a:t> </a:t>
            </a:r>
            <a:r>
              <a:rPr lang="en-US" altLang="zh-CN" dirty="0"/>
              <a:t>familiar?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A4A649-7593-9142-A05B-C6E10C094722}"/>
              </a:ext>
            </a:extLst>
          </p:cNvPr>
          <p:cNvGrpSpPr/>
          <p:nvPr/>
        </p:nvGrpSpPr>
        <p:grpSpPr>
          <a:xfrm>
            <a:off x="2695665" y="2395238"/>
            <a:ext cx="3369993" cy="514899"/>
            <a:chOff x="2357719" y="3316067"/>
            <a:chExt cx="3550020" cy="5827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95A3C89-D9F1-4A47-B6CC-641B8C0896F8}"/>
                </a:ext>
              </a:extLst>
            </p:cNvPr>
            <p:cNvSpPr/>
            <p:nvPr/>
          </p:nvSpPr>
          <p:spPr>
            <a:xfrm>
              <a:off x="235771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6226AE-002A-104B-967D-16376A30BA5E}"/>
                </a:ext>
              </a:extLst>
            </p:cNvPr>
            <p:cNvSpPr/>
            <p:nvPr/>
          </p:nvSpPr>
          <p:spPr>
            <a:xfrm>
              <a:off x="294938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2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E8ED1A-C533-D14B-8F51-45116DA86B07}"/>
                </a:ext>
              </a:extLst>
            </p:cNvPr>
            <p:cNvSpPr/>
            <p:nvPr/>
          </p:nvSpPr>
          <p:spPr>
            <a:xfrm>
              <a:off x="354105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2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E9E3D8-C745-E349-B717-33DBF4D6F45A}"/>
                </a:ext>
              </a:extLst>
            </p:cNvPr>
            <p:cNvSpPr/>
            <p:nvPr/>
          </p:nvSpPr>
          <p:spPr>
            <a:xfrm>
              <a:off x="413272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FDC559-427F-914E-A595-3124673C08C4}"/>
                </a:ext>
              </a:extLst>
            </p:cNvPr>
            <p:cNvSpPr/>
            <p:nvPr/>
          </p:nvSpPr>
          <p:spPr>
            <a:xfrm>
              <a:off x="472439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4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8F1231-F4CD-F544-9B00-E76CC7BB5A0B}"/>
                </a:ext>
              </a:extLst>
            </p:cNvPr>
            <p:cNvSpPr/>
            <p:nvPr/>
          </p:nvSpPr>
          <p:spPr>
            <a:xfrm>
              <a:off x="5316069" y="3316067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</a:rPr>
                <a:t>5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43D859-F5F2-D44D-9654-F5679181F3C5}"/>
              </a:ext>
            </a:extLst>
          </p:cNvPr>
          <p:cNvGrpSpPr/>
          <p:nvPr/>
        </p:nvGrpSpPr>
        <p:grpSpPr>
          <a:xfrm>
            <a:off x="304319" y="4199317"/>
            <a:ext cx="8270656" cy="1025006"/>
            <a:chOff x="261894" y="4038165"/>
            <a:chExt cx="8712480" cy="11599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C899F8-29DF-5C4F-8BF5-F5A1202D0564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4B2E83"/>
                  </a:solidFill>
                </a:rPr>
                <a:t>1</a:t>
              </a:r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7AC507-1EB5-EF47-84F8-0DCEE4F31E9A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2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3E56C5-86DC-6649-8620-A0EF5A660DD8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CC2B7B-4BFD-5E4F-80A0-9491545341F1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</a:rPr>
                <a:t>2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CB6F0B1-346B-7E42-A2F7-353866953B94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7DA211-04FF-C043-8D7B-C2D25D4FA178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4B2E83"/>
                  </a:solidFill>
                </a:rPr>
                <a:t>3</a:t>
              </a:r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8B8B1D-D3A7-A74D-8A1C-D0B07D67DE41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864F67-C66B-CF4C-8860-9EF8A31469A5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4B2E83"/>
                  </a:solidFill>
                </a:rPr>
                <a:t>4</a:t>
              </a:r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59CCB4B-01FC-8545-A332-D9B865523D1C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754A65-4E3B-0D4B-8372-AD20AD20FF02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4B2E83"/>
                  </a:solidFill>
                </a:rPr>
                <a:t>5</a:t>
              </a:r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E1328B-7DFC-3343-A644-4B975683CD04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CC9DA1D-C213-1545-A93E-0DCD8272AB8E}"/>
                </a:ext>
              </a:extLst>
            </p:cNvPr>
            <p:cNvCxnSpPr>
              <a:cxnSpLocks/>
              <a:stCxn id="31" idx="3"/>
              <a:endCxn id="13" idx="1"/>
            </p:cNvCxnSpPr>
            <p:nvPr/>
          </p:nvCxnSpPr>
          <p:spPr>
            <a:xfrm>
              <a:off x="1014930" y="4329517"/>
              <a:ext cx="733083" cy="49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66E771D-2776-2E4B-A27E-8A4C56F95A9F}"/>
                </a:ext>
              </a:extLst>
            </p:cNvPr>
            <p:cNvCxnSpPr>
              <a:cxnSpLocks/>
              <a:stCxn id="26" idx="3"/>
              <a:endCxn id="14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5C8BD23-3678-EB46-8C51-8AED54077D2E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DF9036A-5A09-1A42-8473-5D46CB7C6EEF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BF309FF-E991-6348-B162-D26FE3503EC5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E95368-E82D-C745-8B40-F0716FFA6B40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4AD4CA2-9ED7-6A4F-8187-32B50C5A82B3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A0655F-5930-8F41-BB65-1E586E7EB47B}"/>
                </a:ext>
              </a:extLst>
            </p:cNvPr>
            <p:cNvSpPr txBox="1"/>
            <p:nvPr/>
          </p:nvSpPr>
          <p:spPr>
            <a:xfrm>
              <a:off x="261894" y="4144851"/>
              <a:ext cx="7530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head</a:t>
              </a: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938E7583-4F21-0342-8291-5ECA19992D86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60EF50-AE3A-7B48-9E9C-CDBF73B4C8FD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null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658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65BDB3-E183-4743-AD89-73C0D6323868}"/>
              </a:ext>
            </a:extLst>
          </p:cNvPr>
          <p:cNvSpPr/>
          <p:nvPr/>
        </p:nvSpPr>
        <p:spPr>
          <a:xfrm>
            <a:off x="2417094" y="3294776"/>
            <a:ext cx="4863698" cy="771787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537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Queue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A5E4BA6A-5561-EC4D-80FC-44CC9BABAB44}"/>
              </a:ext>
            </a:extLst>
          </p:cNvPr>
          <p:cNvSpPr/>
          <p:nvPr/>
        </p:nvSpPr>
        <p:spPr>
          <a:xfrm rot="16200000" flipH="1">
            <a:off x="1016309" y="3478171"/>
            <a:ext cx="929190" cy="1176785"/>
          </a:xfrm>
          <a:prstGeom prst="bentArrow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A76E1FAC-6320-4548-9B35-64398E86962A}"/>
              </a:ext>
            </a:extLst>
          </p:cNvPr>
          <p:cNvSpPr/>
          <p:nvPr/>
        </p:nvSpPr>
        <p:spPr>
          <a:xfrm rot="10800000">
            <a:off x="7421018" y="2738984"/>
            <a:ext cx="991997" cy="1176785"/>
          </a:xfrm>
          <a:prstGeom prst="bentArrow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74C9-19B2-AC48-9344-77A67EE03EC1}"/>
              </a:ext>
            </a:extLst>
          </p:cNvPr>
          <p:cNvSpPr txBox="1"/>
          <p:nvPr/>
        </p:nvSpPr>
        <p:spPr>
          <a:xfrm>
            <a:off x="7917016" y="381476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add(…)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FA69D-FF92-AC4F-A7A3-BC0259BCFBD5}"/>
              </a:ext>
            </a:extLst>
          </p:cNvPr>
          <p:cNvSpPr txBox="1"/>
          <p:nvPr/>
        </p:nvSpPr>
        <p:spPr>
          <a:xfrm>
            <a:off x="627785" y="311530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poll()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C61BD-A72B-CB45-A40F-ADE7ABFAB6A5}"/>
              </a:ext>
            </a:extLst>
          </p:cNvPr>
          <p:cNvGrpSpPr/>
          <p:nvPr/>
        </p:nvGrpSpPr>
        <p:grpSpPr>
          <a:xfrm>
            <a:off x="2847960" y="3449836"/>
            <a:ext cx="3281366" cy="461665"/>
            <a:chOff x="4572000" y="1854738"/>
            <a:chExt cx="4141687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F5AD74-7FBC-0940-AAAC-E5F36528E80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F25BB-BBF5-204C-984A-EF7D7707486C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4FD802-C98E-7D40-B42E-F0B65A3DD659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3BF4FE-086F-164C-B561-C97F688216F0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B63D13-B175-2842-AA91-60CF02D224DA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02A169-266B-D845-85DA-9DBFA180BD54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53262-42C1-F64F-8C3F-1B641595373D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8998CE-A8EF-4241-A1F1-9552E7A614A8}"/>
              </a:ext>
            </a:extLst>
          </p:cNvPr>
          <p:cNvGrpSpPr/>
          <p:nvPr/>
        </p:nvGrpSpPr>
        <p:grpSpPr>
          <a:xfrm>
            <a:off x="2565295" y="3501199"/>
            <a:ext cx="4623138" cy="358937"/>
            <a:chOff x="788694" y="4346137"/>
            <a:chExt cx="7632014" cy="5925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6D4F15-BEFC-0143-8D0C-183E205ECBDF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39A9B-CC2C-A54F-B42B-DD6E680222C9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67196D-EAFE-DC4C-AE8B-70AE8B25BE55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1AF8EE-3EAE-1140-AFB6-5FABA5E3421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C108E6-1AA9-1F4D-9C02-6D280D103748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20DADB-668F-F548-AE92-DB269DBA604F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FF0025-DE30-E740-A9B4-B1AEBBFE8688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7B3308-F0F8-4347-9F35-762ADC1D895C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7F5C3-731C-434F-A376-BF4ABA64110A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3543C-F83C-324C-A54A-D7D16647BAC6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F9A092-BCD9-8C40-BE7E-BE3C4017F55F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4CADF6-E54B-0C4B-9F47-55045FD41BE3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59F144-4D24-A04F-9FC6-90568B53B7A7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C6ABD3-E689-A64F-B87F-AA88E396139E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02170C-FB13-494A-ACFD-B63313069D3A}"/>
                </a:ext>
              </a:extLst>
            </p:cNvPr>
            <p:cNvCxnSpPr>
              <a:cxnSpLocks/>
              <a:stCxn id="46" idx="3"/>
              <a:endCxn id="32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1456AE-C537-754B-B239-0AB69EBF27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2421171-1E70-B441-A3A6-AC7860B9C1F7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E7DACC-1E5F-784A-9105-9CDE249252D3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18D94D-1205-3647-B6A5-687209168F66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42E999E-9C24-A344-B8D6-77E33CBE36B8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372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65BDB3-E183-4743-AD89-73C0D6323868}"/>
              </a:ext>
            </a:extLst>
          </p:cNvPr>
          <p:cNvSpPr/>
          <p:nvPr/>
        </p:nvSpPr>
        <p:spPr>
          <a:xfrm>
            <a:off x="1418805" y="3168656"/>
            <a:ext cx="4863698" cy="771787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422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Stack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A76E1FAC-6320-4548-9B35-64398E86962A}"/>
              </a:ext>
            </a:extLst>
          </p:cNvPr>
          <p:cNvSpPr/>
          <p:nvPr/>
        </p:nvSpPr>
        <p:spPr>
          <a:xfrm rot="10800000">
            <a:off x="6385872" y="2816326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74C9-19B2-AC48-9344-77A67EE03EC1}"/>
              </a:ext>
            </a:extLst>
          </p:cNvPr>
          <p:cNvSpPr txBox="1"/>
          <p:nvPr/>
        </p:nvSpPr>
        <p:spPr>
          <a:xfrm>
            <a:off x="7362434" y="28800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push(…)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FA69D-FF92-AC4F-A7A3-BC0259BCFBD5}"/>
              </a:ext>
            </a:extLst>
          </p:cNvPr>
          <p:cNvSpPr txBox="1"/>
          <p:nvPr/>
        </p:nvSpPr>
        <p:spPr>
          <a:xfrm>
            <a:off x="7362434" y="415983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pop()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C61BD-A72B-CB45-A40F-ADE7ABFAB6A5}"/>
              </a:ext>
            </a:extLst>
          </p:cNvPr>
          <p:cNvGrpSpPr/>
          <p:nvPr/>
        </p:nvGrpSpPr>
        <p:grpSpPr>
          <a:xfrm>
            <a:off x="1849671" y="3323716"/>
            <a:ext cx="3281366" cy="461665"/>
            <a:chOff x="4572000" y="1854738"/>
            <a:chExt cx="4141687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F5AD74-7FBC-0940-AAAC-E5F36528E80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F25BB-BBF5-204C-984A-EF7D7707486C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4FD802-C98E-7D40-B42E-F0B65A3DD659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3BF4FE-086F-164C-B561-C97F688216F0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B63D13-B175-2842-AA91-60CF02D224DA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02A169-266B-D845-85DA-9DBFA180BD54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53262-42C1-F64F-8C3F-1B641595373D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8998CE-A8EF-4241-A1F1-9552E7A614A8}"/>
              </a:ext>
            </a:extLst>
          </p:cNvPr>
          <p:cNvGrpSpPr/>
          <p:nvPr/>
        </p:nvGrpSpPr>
        <p:grpSpPr>
          <a:xfrm>
            <a:off x="1567006" y="3375079"/>
            <a:ext cx="4623138" cy="358937"/>
            <a:chOff x="788694" y="4346137"/>
            <a:chExt cx="7632014" cy="5925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6D4F15-BEFC-0143-8D0C-183E205ECBDF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39A9B-CC2C-A54F-B42B-DD6E680222C9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67196D-EAFE-DC4C-AE8B-70AE8B25BE55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1AF8EE-3EAE-1140-AFB6-5FABA5E3421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C108E6-1AA9-1F4D-9C02-6D280D103748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20DADB-668F-F548-AE92-DB269DBA604F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FF0025-DE30-E740-A9B4-B1AEBBFE8688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7B3308-F0F8-4347-9F35-762ADC1D895C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7F5C3-731C-434F-A376-BF4ABA64110A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3543C-F83C-324C-A54A-D7D16647BAC6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F9A092-BCD9-8C40-BE7E-BE3C4017F55F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4CADF6-E54B-0C4B-9F47-55045FD41BE3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59F144-4D24-A04F-9FC6-90568B53B7A7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C6ABD3-E689-A64F-B87F-AA88E396139E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02170C-FB13-494A-ACFD-B63313069D3A}"/>
                </a:ext>
              </a:extLst>
            </p:cNvPr>
            <p:cNvCxnSpPr>
              <a:cxnSpLocks/>
              <a:stCxn id="46" idx="3"/>
              <a:endCxn id="32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1456AE-C537-754B-B239-0AB69EBF27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2421171-1E70-B441-A3A6-AC7860B9C1F7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E7DACC-1E5F-784A-9105-9CDE249252D3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18D94D-1205-3647-B6A5-687209168F66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42E999E-9C24-A344-B8D6-77E33CBE36B8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Bent Arrow 50">
            <a:extLst>
              <a:ext uri="{FF2B5EF4-FFF2-40B4-BE49-F238E27FC236}">
                <a16:creationId xmlns:a16="http://schemas.microsoft.com/office/drawing/2014/main" id="{CA4253D8-6C15-7741-BC5F-026BF38F0643}"/>
              </a:ext>
            </a:extLst>
          </p:cNvPr>
          <p:cNvSpPr/>
          <p:nvPr/>
        </p:nvSpPr>
        <p:spPr>
          <a:xfrm rot="5400000">
            <a:off x="6455885" y="3664675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0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422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Stack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FBCD71-B4CC-DE46-8DAC-D528DAF14434}"/>
              </a:ext>
            </a:extLst>
          </p:cNvPr>
          <p:cNvGrpSpPr/>
          <p:nvPr/>
        </p:nvGrpSpPr>
        <p:grpSpPr>
          <a:xfrm>
            <a:off x="1563717" y="1464729"/>
            <a:ext cx="6176541" cy="1533755"/>
            <a:chOff x="1259414" y="1658645"/>
            <a:chExt cx="6897736" cy="17128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165BDB3-E183-4743-AD89-73C0D6323868}"/>
                </a:ext>
              </a:extLst>
            </p:cNvPr>
            <p:cNvSpPr/>
            <p:nvPr/>
          </p:nvSpPr>
          <p:spPr>
            <a:xfrm>
              <a:off x="1259414" y="2010975"/>
              <a:ext cx="4863698" cy="771787"/>
            </a:xfrm>
            <a:prstGeom prst="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Bent Arrow 7">
              <a:extLst>
                <a:ext uri="{FF2B5EF4-FFF2-40B4-BE49-F238E27FC236}">
                  <a16:creationId xmlns:a16="http://schemas.microsoft.com/office/drawing/2014/main" id="{A76E1FAC-6320-4548-9B35-64398E86962A}"/>
                </a:ext>
              </a:extLst>
            </p:cNvPr>
            <p:cNvSpPr/>
            <p:nvPr/>
          </p:nvSpPr>
          <p:spPr>
            <a:xfrm rot="10800000">
              <a:off x="6226481" y="1658645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8A74C9-19B2-AC48-9344-77A67EE03EC1}"/>
                </a:ext>
              </a:extLst>
            </p:cNvPr>
            <p:cNvSpPr txBox="1"/>
            <p:nvPr/>
          </p:nvSpPr>
          <p:spPr>
            <a:xfrm>
              <a:off x="7203043" y="1722356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push(…)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AFA69D-FF92-AC4F-A7A3-BC0259BCFBD5}"/>
                </a:ext>
              </a:extLst>
            </p:cNvPr>
            <p:cNvSpPr txBox="1"/>
            <p:nvPr/>
          </p:nvSpPr>
          <p:spPr>
            <a:xfrm>
              <a:off x="7203043" y="3002155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pop()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1" name="Bent Arrow 50">
              <a:extLst>
                <a:ext uri="{FF2B5EF4-FFF2-40B4-BE49-F238E27FC236}">
                  <a16:creationId xmlns:a16="http://schemas.microsoft.com/office/drawing/2014/main" id="{CA4253D8-6C15-7741-BC5F-026BF38F0643}"/>
                </a:ext>
              </a:extLst>
            </p:cNvPr>
            <p:cNvSpPr/>
            <p:nvPr/>
          </p:nvSpPr>
          <p:spPr>
            <a:xfrm rot="5400000">
              <a:off x="6296494" y="2506994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 descr="Rogue V2 Bumper Stacker">
            <a:extLst>
              <a:ext uri="{FF2B5EF4-FFF2-40B4-BE49-F238E27FC236}">
                <a16:creationId xmlns:a16="http://schemas.microsoft.com/office/drawing/2014/main" id="{F22BB4F3-F8FC-D94A-9617-A96F122E3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413" y="4095964"/>
            <a:ext cx="4151485" cy="2617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889336D-DD2E-F240-B195-510DB22E1FE1}"/>
              </a:ext>
            </a:extLst>
          </p:cNvPr>
          <p:cNvGrpSpPr/>
          <p:nvPr/>
        </p:nvGrpSpPr>
        <p:grpSpPr>
          <a:xfrm>
            <a:off x="1189070" y="2992639"/>
            <a:ext cx="1109221" cy="1225878"/>
            <a:chOff x="1189070" y="2992639"/>
            <a:chExt cx="1109221" cy="1225878"/>
          </a:xfrm>
        </p:grpSpPr>
        <p:sp>
          <p:nvSpPr>
            <p:cNvPr id="52" name="Bent Arrow 51">
              <a:extLst>
                <a:ext uri="{FF2B5EF4-FFF2-40B4-BE49-F238E27FC236}">
                  <a16:creationId xmlns:a16="http://schemas.microsoft.com/office/drawing/2014/main" id="{7AE2A993-B211-3B4D-8E1A-29200AFBB33F}"/>
                </a:ext>
              </a:extLst>
            </p:cNvPr>
            <p:cNvSpPr/>
            <p:nvPr/>
          </p:nvSpPr>
          <p:spPr>
            <a:xfrm rot="5400000">
              <a:off x="1618465" y="3538690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E07715E-50BD-3441-8D33-ED49C8AC32B5}"/>
                </a:ext>
              </a:extLst>
            </p:cNvPr>
            <p:cNvSpPr txBox="1"/>
            <p:nvPr/>
          </p:nvSpPr>
          <p:spPr>
            <a:xfrm>
              <a:off x="1189070" y="2992639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push(…)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757169-5EC2-8348-80E5-E55E5051C780}"/>
              </a:ext>
            </a:extLst>
          </p:cNvPr>
          <p:cNvGrpSpPr/>
          <p:nvPr/>
        </p:nvGrpSpPr>
        <p:grpSpPr>
          <a:xfrm>
            <a:off x="2466815" y="2992639"/>
            <a:ext cx="1004610" cy="1180696"/>
            <a:chOff x="2466815" y="2992639"/>
            <a:chExt cx="1004610" cy="118069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68042A3-D22C-E148-948B-D478E308660E}"/>
                </a:ext>
              </a:extLst>
            </p:cNvPr>
            <p:cNvSpPr txBox="1"/>
            <p:nvPr/>
          </p:nvSpPr>
          <p:spPr>
            <a:xfrm>
              <a:off x="2772195" y="2992639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pop()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5" name="Bent Arrow 54">
              <a:extLst>
                <a:ext uri="{FF2B5EF4-FFF2-40B4-BE49-F238E27FC236}">
                  <a16:creationId xmlns:a16="http://schemas.microsoft.com/office/drawing/2014/main" id="{BB64BF4D-D2D5-9B48-969C-DFC03118E632}"/>
                </a:ext>
              </a:extLst>
            </p:cNvPr>
            <p:cNvSpPr/>
            <p:nvPr/>
          </p:nvSpPr>
          <p:spPr>
            <a:xfrm>
              <a:off x="2466815" y="3468676"/>
              <a:ext cx="654994" cy="704659"/>
            </a:xfrm>
            <a:prstGeom prst="bentArrow">
              <a:avLst>
                <a:gd name="adj1" fmla="val 26448"/>
                <a:gd name="adj2" fmla="val 24297"/>
                <a:gd name="adj3" fmla="val 20486"/>
                <a:gd name="adj4" fmla="val 45556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C166EF5-923C-224E-B62B-83513A66BBAB}"/>
              </a:ext>
            </a:extLst>
          </p:cNvPr>
          <p:cNvSpPr txBox="1"/>
          <p:nvPr/>
        </p:nvSpPr>
        <p:spPr>
          <a:xfrm>
            <a:off x="5666169" y="4774673"/>
            <a:ext cx="2927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First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Last</a:t>
            </a:r>
            <a:r>
              <a:rPr lang="zh-CN" altLang="en-US" sz="2400" dirty="0"/>
              <a:t> </a:t>
            </a:r>
            <a:r>
              <a:rPr lang="en-US" altLang="zh-CN" sz="2400" dirty="0"/>
              <a:t>Out</a:t>
            </a:r>
            <a:r>
              <a:rPr lang="zh-CN" altLang="en-US" sz="2400" dirty="0"/>
              <a:t> </a:t>
            </a:r>
            <a:r>
              <a:rPr lang="en-US" altLang="zh-CN" sz="2400" dirty="0"/>
              <a:t>(FILO)</a:t>
            </a:r>
            <a:endParaRPr lang="en-US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CEDACB-7FCD-3141-A817-68B8C803C3AC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2794313" y="5005506"/>
            <a:ext cx="2871856" cy="95906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FB12C9-007A-784B-AD51-416D42C9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36B8B7-8CE0-1145-81FC-72B7DC37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6" y="2600418"/>
            <a:ext cx="4745373" cy="2009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4" descr="Image for post">
            <a:extLst>
              <a:ext uri="{FF2B5EF4-FFF2-40B4-BE49-F238E27FC236}">
                <a16:creationId xmlns:a16="http://schemas.microsoft.com/office/drawing/2014/main" id="{75C513D2-334C-B545-9C73-8449F3D4C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17" y="5188979"/>
            <a:ext cx="3144385" cy="1484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91C33D-6309-AF4A-9D7C-C81C8D8C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689" y="4400333"/>
            <a:ext cx="3108511" cy="2086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B8F773-CCB8-8F4A-B916-64C3747A1EFC}"/>
              </a:ext>
            </a:extLst>
          </p:cNvPr>
          <p:cNvSpPr txBox="1"/>
          <p:nvPr/>
        </p:nvSpPr>
        <p:spPr>
          <a:xfrm>
            <a:off x="465676" y="1681344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Queue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9CF4A7-0D47-954A-9E93-3EA88A41E2B6}"/>
              </a:ext>
            </a:extLst>
          </p:cNvPr>
          <p:cNvSpPr/>
          <p:nvPr/>
        </p:nvSpPr>
        <p:spPr>
          <a:xfrm>
            <a:off x="1651939" y="1681344"/>
            <a:ext cx="5158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solidFill>
                  <a:srgbClr val="00B050"/>
                </a:solidFill>
              </a:rPr>
              <a:t>allows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working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at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different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speeds</a:t>
            </a:r>
            <a:endParaRPr lang="en-US" sz="280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939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FB12C9-007A-784B-AD51-416D42C9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8F773-CCB8-8F4A-B916-64C3747A1EFC}"/>
              </a:ext>
            </a:extLst>
          </p:cNvPr>
          <p:cNvSpPr txBox="1"/>
          <p:nvPr/>
        </p:nvSpPr>
        <p:spPr>
          <a:xfrm>
            <a:off x="490843" y="1656177"/>
            <a:ext cx="1414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Stack?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8D692E-A18A-0A48-A1E7-EDB1A4777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43" y="2520622"/>
            <a:ext cx="6439995" cy="2558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3BD79B-9DA5-8744-92CC-439CB809C026}"/>
              </a:ext>
            </a:extLst>
          </p:cNvPr>
          <p:cNvSpPr txBox="1"/>
          <p:nvPr/>
        </p:nvSpPr>
        <p:spPr>
          <a:xfrm>
            <a:off x="671756" y="5840158"/>
            <a:ext cx="444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How</a:t>
            </a:r>
            <a:r>
              <a:rPr lang="zh-CN" altLang="en-US" sz="2000" dirty="0"/>
              <a:t> </a:t>
            </a:r>
            <a:r>
              <a:rPr lang="en-US" altLang="zh-CN" sz="2000" dirty="0"/>
              <a:t>do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watch</a:t>
            </a:r>
            <a:r>
              <a:rPr lang="zh-CN" altLang="en-US" sz="2000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all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these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2000" dirty="0"/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6894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71C44AD-10D5-8748-86C7-A27AE35BE3FB}"/>
              </a:ext>
            </a:extLst>
          </p:cNvPr>
          <p:cNvCxnSpPr>
            <a:cxnSpLocks/>
            <a:stCxn id="51" idx="1"/>
          </p:cNvCxnSpPr>
          <p:nvPr/>
        </p:nvCxnSpPr>
        <p:spPr>
          <a:xfrm flipV="1">
            <a:off x="6387140" y="4043903"/>
            <a:ext cx="1159913" cy="486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7AA66E-F172-7048-B50E-A4E3013CE220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345802" y="5781909"/>
            <a:ext cx="510533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0F210F-752C-9149-88E7-B0E45CD083F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345802" y="4039037"/>
            <a:ext cx="4039930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8EA55F-AECF-A74C-80E0-D73614D313E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349410" y="2368550"/>
            <a:ext cx="259341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10FB12C9-007A-784B-AD51-416D42C9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9B97E-2633-5D42-9212-A59A33410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34" y="1652631"/>
            <a:ext cx="797076" cy="143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140A04-E285-3243-A756-4CA4FCA162EA}"/>
              </a:ext>
            </a:extLst>
          </p:cNvPr>
          <p:cNvSpPr/>
          <p:nvPr/>
        </p:nvSpPr>
        <p:spPr>
          <a:xfrm>
            <a:off x="1568743" y="2188186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1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335D77-39B5-C944-AFAD-21DFC6F32AE2}"/>
              </a:ext>
            </a:extLst>
          </p:cNvPr>
          <p:cNvSpPr/>
          <p:nvPr/>
        </p:nvSpPr>
        <p:spPr>
          <a:xfrm>
            <a:off x="2752988" y="2188185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2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14473-C5E3-E64E-8DBC-A15E7542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34" y="3280270"/>
            <a:ext cx="806868" cy="1517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8ABD191-A078-4B4C-BC1E-E952CEBBF47B}"/>
              </a:ext>
            </a:extLst>
          </p:cNvPr>
          <p:cNvSpPr/>
          <p:nvPr/>
        </p:nvSpPr>
        <p:spPr>
          <a:xfrm>
            <a:off x="3840695" y="3858673"/>
            <a:ext cx="947956" cy="360727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1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2B80C4-6384-414B-9AAD-F69EDB101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93" y="4955507"/>
            <a:ext cx="823109" cy="1652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2C8BE1-E2E8-5B40-9658-29FCA1FEBEE7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5385732" y="4039037"/>
            <a:ext cx="324373" cy="156250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5B84CAA-8A97-3E45-84D6-BC151832FB23}"/>
              </a:ext>
            </a:extLst>
          </p:cNvPr>
          <p:cNvSpPr/>
          <p:nvPr/>
        </p:nvSpPr>
        <p:spPr>
          <a:xfrm>
            <a:off x="5236127" y="5601544"/>
            <a:ext cx="947956" cy="360727"/>
          </a:xfrm>
          <a:prstGeom prst="rect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1</a:t>
            </a:r>
            <a:endParaRPr lang="en-US" sz="1400" dirty="0">
              <a:solidFill>
                <a:schemeClr val="bg2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E079BE4-8765-3647-96B4-C9B5FCCA0A3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942826" y="2385861"/>
            <a:ext cx="371847" cy="147281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596C545-94C5-214A-8CAC-DE7D953CF2BA}"/>
              </a:ext>
            </a:extLst>
          </p:cNvPr>
          <p:cNvSpPr/>
          <p:nvPr/>
        </p:nvSpPr>
        <p:spPr>
          <a:xfrm>
            <a:off x="6387140" y="3868403"/>
            <a:ext cx="947956" cy="360727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2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571B3F-1660-9A4E-9D28-14719198BE0C}"/>
              </a:ext>
            </a:extLst>
          </p:cNvPr>
          <p:cNvSpPr/>
          <p:nvPr/>
        </p:nvSpPr>
        <p:spPr>
          <a:xfrm>
            <a:off x="7411593" y="2188186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3</a:t>
            </a:r>
            <a:endParaRPr lang="en-US" sz="1400" dirty="0">
              <a:solidFill>
                <a:schemeClr val="bg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53B7E98-05E5-E04A-A547-90295209B8AB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6451134" y="4229130"/>
            <a:ext cx="409984" cy="155277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1288F65-B254-3646-99FD-D91FFBABFDB0}"/>
              </a:ext>
            </a:extLst>
          </p:cNvPr>
          <p:cNvCxnSpPr>
            <a:cxnSpLocks/>
          </p:cNvCxnSpPr>
          <p:nvPr/>
        </p:nvCxnSpPr>
        <p:spPr>
          <a:xfrm flipV="1">
            <a:off x="7547053" y="2535208"/>
            <a:ext cx="338518" cy="149012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19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  <p:bldP spid="19" grpId="0" animBg="1"/>
      <p:bldP spid="51" grpId="0" animBg="1"/>
      <p:bldP spid="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71C44AD-10D5-8748-86C7-A27AE35BE3FB}"/>
              </a:ext>
            </a:extLst>
          </p:cNvPr>
          <p:cNvCxnSpPr>
            <a:cxnSpLocks/>
            <a:stCxn id="51" idx="1"/>
          </p:cNvCxnSpPr>
          <p:nvPr/>
        </p:nvCxnSpPr>
        <p:spPr>
          <a:xfrm flipV="1">
            <a:off x="6387140" y="4043903"/>
            <a:ext cx="1159913" cy="486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7AA66E-F172-7048-B50E-A4E3013CE220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345802" y="5781909"/>
            <a:ext cx="510533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0F210F-752C-9149-88E7-B0E45CD083F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345802" y="4039037"/>
            <a:ext cx="4039930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8EA55F-AECF-A74C-80E0-D73614D313E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349410" y="2368550"/>
            <a:ext cx="259341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10FB12C9-007A-784B-AD51-416D42C9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9B97E-2633-5D42-9212-A59A33410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34" y="1652631"/>
            <a:ext cx="797076" cy="143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140A04-E285-3243-A756-4CA4FCA162EA}"/>
              </a:ext>
            </a:extLst>
          </p:cNvPr>
          <p:cNvSpPr/>
          <p:nvPr/>
        </p:nvSpPr>
        <p:spPr>
          <a:xfrm>
            <a:off x="1568743" y="2188186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1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335D77-39B5-C944-AFAD-21DFC6F32AE2}"/>
              </a:ext>
            </a:extLst>
          </p:cNvPr>
          <p:cNvSpPr/>
          <p:nvPr/>
        </p:nvSpPr>
        <p:spPr>
          <a:xfrm>
            <a:off x="2752988" y="2188185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2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14473-C5E3-E64E-8DBC-A15E7542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34" y="3280270"/>
            <a:ext cx="806868" cy="1517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8ABD191-A078-4B4C-BC1E-E952CEBBF47B}"/>
              </a:ext>
            </a:extLst>
          </p:cNvPr>
          <p:cNvSpPr/>
          <p:nvPr/>
        </p:nvSpPr>
        <p:spPr>
          <a:xfrm>
            <a:off x="3840695" y="3858673"/>
            <a:ext cx="947956" cy="360727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1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2B80C4-6384-414B-9AAD-F69EDB101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93" y="4955507"/>
            <a:ext cx="823109" cy="1652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2C8BE1-E2E8-5B40-9658-29FCA1FEBEE7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5385732" y="4039037"/>
            <a:ext cx="324373" cy="156250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5B84CAA-8A97-3E45-84D6-BC151832FB23}"/>
              </a:ext>
            </a:extLst>
          </p:cNvPr>
          <p:cNvSpPr/>
          <p:nvPr/>
        </p:nvSpPr>
        <p:spPr>
          <a:xfrm>
            <a:off x="5236127" y="5601544"/>
            <a:ext cx="947956" cy="360727"/>
          </a:xfrm>
          <a:prstGeom prst="rect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1</a:t>
            </a:r>
            <a:endParaRPr lang="en-US" sz="1400" dirty="0">
              <a:solidFill>
                <a:schemeClr val="bg2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E079BE4-8765-3647-96B4-C9B5FCCA0A3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942826" y="2385861"/>
            <a:ext cx="371847" cy="147281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596C545-94C5-214A-8CAC-DE7D953CF2BA}"/>
              </a:ext>
            </a:extLst>
          </p:cNvPr>
          <p:cNvSpPr/>
          <p:nvPr/>
        </p:nvSpPr>
        <p:spPr>
          <a:xfrm>
            <a:off x="6387140" y="3868403"/>
            <a:ext cx="947956" cy="360727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2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571B3F-1660-9A4E-9D28-14719198BE0C}"/>
              </a:ext>
            </a:extLst>
          </p:cNvPr>
          <p:cNvSpPr/>
          <p:nvPr/>
        </p:nvSpPr>
        <p:spPr>
          <a:xfrm>
            <a:off x="7411593" y="2188186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3</a:t>
            </a:r>
            <a:endParaRPr lang="en-US" sz="1400" dirty="0">
              <a:solidFill>
                <a:schemeClr val="bg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53B7E98-05E5-E04A-A547-90295209B8AB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6451134" y="4229130"/>
            <a:ext cx="409984" cy="155277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1288F65-B254-3646-99FD-D91FFBABFDB0}"/>
              </a:ext>
            </a:extLst>
          </p:cNvPr>
          <p:cNvCxnSpPr>
            <a:cxnSpLocks/>
          </p:cNvCxnSpPr>
          <p:nvPr/>
        </p:nvCxnSpPr>
        <p:spPr>
          <a:xfrm flipV="1">
            <a:off x="7547053" y="2535208"/>
            <a:ext cx="338518" cy="149012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7AF5C-7833-0845-84E5-3EECAC2A64FA}"/>
              </a:ext>
            </a:extLst>
          </p:cNvPr>
          <p:cNvSpPr/>
          <p:nvPr/>
        </p:nvSpPr>
        <p:spPr>
          <a:xfrm>
            <a:off x="5068009" y="253828"/>
            <a:ext cx="1392667" cy="1644270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E5F361-7CB5-AB4F-A403-B1A0E1B1844C}"/>
              </a:ext>
            </a:extLst>
          </p:cNvPr>
          <p:cNvSpPr txBox="1"/>
          <p:nvPr/>
        </p:nvSpPr>
        <p:spPr>
          <a:xfrm>
            <a:off x="4233413" y="217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42A2C6-8018-4045-A189-B5F4851136A6}"/>
              </a:ext>
            </a:extLst>
          </p:cNvPr>
          <p:cNvSpPr/>
          <p:nvPr/>
        </p:nvSpPr>
        <p:spPr>
          <a:xfrm>
            <a:off x="5291096" y="1324939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2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162F80-E8AF-0947-9F97-95EE522AB2AD}"/>
              </a:ext>
            </a:extLst>
          </p:cNvPr>
          <p:cNvSpPr/>
          <p:nvPr/>
        </p:nvSpPr>
        <p:spPr>
          <a:xfrm>
            <a:off x="5290365" y="857869"/>
            <a:ext cx="947956" cy="360727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/>
                </a:solidFill>
              </a:rPr>
              <a:t>Episode</a:t>
            </a:r>
            <a:r>
              <a:rPr lang="zh-CN" altLang="en-US" sz="1400" dirty="0">
                <a:solidFill>
                  <a:schemeClr val="bg2"/>
                </a:solidFill>
              </a:rPr>
              <a:t> </a:t>
            </a:r>
            <a:r>
              <a:rPr lang="en-US" altLang="zh-CN" sz="1400" dirty="0">
                <a:solidFill>
                  <a:schemeClr val="bg2"/>
                </a:solidFill>
              </a:rPr>
              <a:t>1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8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  <p:bldP spid="19" grpId="0" animBg="1"/>
      <p:bldP spid="51" grpId="0" animBg="1"/>
      <p:bldP spid="52" grpId="0" animBg="1"/>
      <p:bldP spid="22" grpId="0" animBg="1"/>
      <p:bldP spid="22" grpId="1" animBg="1"/>
      <p:bldP spid="23" grpId="0" animBg="1"/>
      <p:bldP spid="2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FB12C9-007A-784B-AD51-416D42C9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8F773-CCB8-8F4A-B916-64C3747A1EFC}"/>
              </a:ext>
            </a:extLst>
          </p:cNvPr>
          <p:cNvSpPr txBox="1"/>
          <p:nvPr/>
        </p:nvSpPr>
        <p:spPr>
          <a:xfrm>
            <a:off x="671756" y="3568867"/>
            <a:ext cx="1144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4B2E83"/>
                </a:solidFill>
              </a:rPr>
              <a:t>Stack?</a:t>
            </a:r>
            <a:endParaRPr lang="en-US" sz="2800" dirty="0">
              <a:solidFill>
                <a:srgbClr val="4B2E8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9CF4A7-0D47-954A-9E93-3EA88A41E2B6}"/>
              </a:ext>
            </a:extLst>
          </p:cNvPr>
          <p:cNvSpPr/>
          <p:nvPr/>
        </p:nvSpPr>
        <p:spPr>
          <a:xfrm>
            <a:off x="2524393" y="3568867"/>
            <a:ext cx="50785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solidFill>
                  <a:srgbClr val="4B2E83"/>
                </a:solidFill>
              </a:rPr>
              <a:t>allows</a:t>
            </a:r>
            <a:r>
              <a:rPr lang="zh-CN" altLang="en-US" sz="2800" i="1" dirty="0">
                <a:solidFill>
                  <a:srgbClr val="4B2E83"/>
                </a:solidFill>
              </a:rPr>
              <a:t> </a:t>
            </a:r>
            <a:r>
              <a:rPr lang="en-US" altLang="zh-CN" sz="2800" i="1" dirty="0">
                <a:solidFill>
                  <a:srgbClr val="4B2E83"/>
                </a:solidFill>
              </a:rPr>
              <a:t>going</a:t>
            </a:r>
            <a:r>
              <a:rPr lang="zh-CN" altLang="en-US" sz="2800" i="1" dirty="0">
                <a:solidFill>
                  <a:srgbClr val="4B2E83"/>
                </a:solidFill>
              </a:rPr>
              <a:t> </a:t>
            </a:r>
            <a:r>
              <a:rPr lang="en-US" altLang="zh-CN" sz="2800" i="1" dirty="0">
                <a:solidFill>
                  <a:srgbClr val="4B2E83"/>
                </a:solidFill>
              </a:rPr>
              <a:t>back</a:t>
            </a:r>
            <a:r>
              <a:rPr lang="zh-CN" altLang="en-US" sz="2800" i="1" dirty="0">
                <a:solidFill>
                  <a:srgbClr val="4B2E83"/>
                </a:solidFill>
              </a:rPr>
              <a:t> </a:t>
            </a:r>
            <a:r>
              <a:rPr lang="en-US" altLang="zh-CN" sz="2800" i="1" dirty="0">
                <a:solidFill>
                  <a:srgbClr val="4B2E83"/>
                </a:solidFill>
              </a:rPr>
              <a:t>where</a:t>
            </a:r>
            <a:r>
              <a:rPr lang="zh-CN" altLang="en-US" sz="2800" i="1" dirty="0">
                <a:solidFill>
                  <a:srgbClr val="4B2E83"/>
                </a:solidFill>
              </a:rPr>
              <a:t> </a:t>
            </a:r>
            <a:r>
              <a:rPr lang="en-US" altLang="zh-CN" sz="2800" i="1" dirty="0">
                <a:solidFill>
                  <a:srgbClr val="4B2E83"/>
                </a:solidFill>
              </a:rPr>
              <a:t>we</a:t>
            </a:r>
            <a:r>
              <a:rPr lang="zh-CN" altLang="en-US" sz="2800" i="1" dirty="0">
                <a:solidFill>
                  <a:srgbClr val="4B2E83"/>
                </a:solidFill>
              </a:rPr>
              <a:t> </a:t>
            </a:r>
            <a:r>
              <a:rPr lang="en-US" altLang="zh-CN" sz="2800" i="1" dirty="0">
                <a:solidFill>
                  <a:srgbClr val="4B2E83"/>
                </a:solidFill>
              </a:rPr>
              <a:t>were</a:t>
            </a:r>
            <a:endParaRPr lang="en-US" sz="2800" i="1" dirty="0">
              <a:solidFill>
                <a:srgbClr val="4B2E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216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3B89707-CB75-834B-BD24-3F84DDBE8F84}"/>
              </a:ext>
            </a:extLst>
          </p:cNvPr>
          <p:cNvSpPr txBox="1">
            <a:spLocks/>
          </p:cNvSpPr>
          <p:nvPr/>
        </p:nvSpPr>
        <p:spPr>
          <a:xfrm>
            <a:off x="1610499" y="2187389"/>
            <a:ext cx="5714601" cy="6185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00B050"/>
                </a:solidFill>
              </a:rPr>
              <a:t>Print linked list values </a:t>
            </a:r>
            <a:r>
              <a:rPr lang="en-US" sz="2800" i="1" dirty="0">
                <a:solidFill>
                  <a:srgbClr val="FF0000"/>
                </a:solidFill>
              </a:rPr>
              <a:t>backward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CC4319-C545-7D45-AD70-354730F41B4F}"/>
              </a:ext>
            </a:extLst>
          </p:cNvPr>
          <p:cNvGrpSpPr/>
          <p:nvPr/>
        </p:nvGrpSpPr>
        <p:grpSpPr>
          <a:xfrm>
            <a:off x="436672" y="3428999"/>
            <a:ext cx="8270656" cy="1067983"/>
            <a:chOff x="261894" y="4038165"/>
            <a:chExt cx="8712480" cy="120862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EFFC86-FF56-7643-B822-CA344D0AEB47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7CC337-1C99-474F-A520-2C53CAE4EE05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F5352D-6A81-704B-8D11-2FCDB4EB7D93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13E7E2D-F2A8-C940-96D7-64DFE7FB70D4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12A9A39-A380-8C4D-9401-AC588BC49601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7313A-34DB-7F4C-8BAA-B58AD02AFEB3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7313A5-15EF-E246-8958-617DCA3F1A41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145CF5-A96E-3F42-BEE8-F3F53CC2D3DB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D2E99CE-D0A7-0448-8DF6-077E339D7BC2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25DFBD9-BFF6-1F40-A2EA-357A49EA2573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8CFD8E-8204-8C42-BF51-7CFDAB9BAE57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630313-3636-1241-A0C1-A4723850C57A}"/>
                </a:ext>
              </a:extLst>
            </p:cNvPr>
            <p:cNvCxnSpPr>
              <a:cxnSpLocks/>
              <a:stCxn id="39" idx="3"/>
              <a:endCxn id="21" idx="1"/>
            </p:cNvCxnSpPr>
            <p:nvPr/>
          </p:nvCxnSpPr>
          <p:spPr>
            <a:xfrm>
              <a:off x="1014930" y="4329517"/>
              <a:ext cx="733083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2229B0-97CD-4E41-852A-6314DC64C91A}"/>
                </a:ext>
              </a:extLst>
            </p:cNvPr>
            <p:cNvCxnSpPr>
              <a:cxnSpLocks/>
              <a:stCxn id="34" idx="3"/>
              <a:endCxn id="22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C2889C2-F76C-7546-86E0-C8672EBF7AA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2F21D4E-6818-E74C-B825-D74310FCFA8F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B0B50FE-F013-BC41-BE5F-51EE6FE15A9D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8C1BB5A-EDFF-9E49-962F-214EBC4C72B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1FA469C-597D-0D40-BFD5-E44C993F6979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054F7D-75FC-7748-A197-F0A752A00710}"/>
                </a:ext>
              </a:extLst>
            </p:cNvPr>
            <p:cNvSpPr txBox="1"/>
            <p:nvPr/>
          </p:nvSpPr>
          <p:spPr>
            <a:xfrm>
              <a:off x="261894" y="4120533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903F67BF-AD92-5649-A115-9787FF5D52B1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991FA6-BDC6-D047-8B27-A55495131EEE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E90594-7F90-9E45-ADE6-9CEECCAF3673}"/>
              </a:ext>
            </a:extLst>
          </p:cNvPr>
          <p:cNvSpPr txBox="1"/>
          <p:nvPr/>
        </p:nvSpPr>
        <p:spPr>
          <a:xfrm>
            <a:off x="3104816" y="4824396"/>
            <a:ext cx="2961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6, 5, 9, 2, 3, 8</a:t>
            </a:r>
          </a:p>
        </p:txBody>
      </p:sp>
    </p:spTree>
    <p:extLst>
      <p:ext uri="{BB962C8B-B14F-4D97-AF65-F5344CB8AC3E}">
        <p14:creationId xmlns:p14="http://schemas.microsoft.com/office/powerpoint/2010/main" val="46423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AE01388-B00C-8841-AEFE-2565FADD99B0}"/>
              </a:ext>
            </a:extLst>
          </p:cNvPr>
          <p:cNvGrpSpPr/>
          <p:nvPr/>
        </p:nvGrpSpPr>
        <p:grpSpPr>
          <a:xfrm>
            <a:off x="436672" y="1681509"/>
            <a:ext cx="8270656" cy="1067983"/>
            <a:chOff x="261894" y="4038165"/>
            <a:chExt cx="8712480" cy="12086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E12D73-506D-5B40-89F2-9C09EC21DCDB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8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5C3639-D303-8C4D-9D82-79CDB62EEB9D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E35C11-3BFC-FC43-AF42-C69D0E365BD4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F0F212-3E49-8A42-B097-9C98F21ED652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6DB8-7398-F84E-9E43-BA94B514419F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54BE34-C917-7040-8B7F-80A08E52E9F0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9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5D5176-71FB-6C48-B852-4B0CEDD59237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38CA2D-20EF-0C48-80C9-E81C43AF65AA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E7C48B-CFF3-B049-B976-09E01BADE809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343E1DB-5899-D049-BF1F-2DDC00B8FBF3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4B2E83"/>
                  </a:solidFill>
                </a:rPr>
                <a:t>6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1D02B2-4FED-3C40-A457-570D2F960A86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2413ED5-DDFB-B94E-AC95-A7E9A2553059}"/>
                </a:ext>
              </a:extLst>
            </p:cNvPr>
            <p:cNvCxnSpPr>
              <a:cxnSpLocks/>
              <a:stCxn id="23" idx="3"/>
              <a:endCxn id="5" idx="1"/>
            </p:cNvCxnSpPr>
            <p:nvPr/>
          </p:nvCxnSpPr>
          <p:spPr>
            <a:xfrm>
              <a:off x="1014930" y="4329517"/>
              <a:ext cx="733083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A34FBBA-F1E0-CA49-9A83-90491D6027F9}"/>
                </a:ext>
              </a:extLst>
            </p:cNvPr>
            <p:cNvCxnSpPr>
              <a:cxnSpLocks/>
              <a:stCxn id="18" idx="3"/>
              <a:endCxn id="6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0FD4DB-82F5-1A40-A3E3-E991E462D794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4B2E83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6AB65E6-5661-4A44-BD61-04D00DF75749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CF71A6F-26DC-0E40-AD7F-B9A0B7E9AA3B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5D89015-7A48-5C45-8C30-4FBCF0F8BADE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8A2450-6AD1-E140-A096-8796702988FB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4F65E3-7BD6-CB46-9DC9-4D21B78FBC80}"/>
                </a:ext>
              </a:extLst>
            </p:cNvPr>
            <p:cNvSpPr txBox="1"/>
            <p:nvPr/>
          </p:nvSpPr>
          <p:spPr>
            <a:xfrm>
              <a:off x="261894" y="4120533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head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BB89F79F-DB3C-744E-B6EA-E0A3125D995C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6A2ED5-B5A4-C94B-904E-B2C83F1C6291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4179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null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C4EF7E7E-1E60-6341-B16E-B20662AB22AA}"/>
              </a:ext>
            </a:extLst>
          </p:cNvPr>
          <p:cNvSpPr/>
          <p:nvPr/>
        </p:nvSpPr>
        <p:spPr>
          <a:xfrm>
            <a:off x="1151520" y="2749492"/>
            <a:ext cx="1392667" cy="3275989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7D7EC7-88F5-CC4D-BD93-D424319E44C5}"/>
              </a:ext>
            </a:extLst>
          </p:cNvPr>
          <p:cNvSpPr/>
          <p:nvPr/>
        </p:nvSpPr>
        <p:spPr>
          <a:xfrm>
            <a:off x="1373449" y="5552991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/>
                </a:solidFill>
              </a:rPr>
              <a:t>8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B3252C-72FB-9B46-9F3A-94AB1A5D312B}"/>
              </a:ext>
            </a:extLst>
          </p:cNvPr>
          <p:cNvSpPr/>
          <p:nvPr/>
        </p:nvSpPr>
        <p:spPr>
          <a:xfrm>
            <a:off x="1373449" y="5080501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/>
                </a:solidFill>
              </a:rPr>
              <a:t>3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AFAF8-72B3-7D47-B5B4-D034AC7E5233}"/>
              </a:ext>
            </a:extLst>
          </p:cNvPr>
          <p:cNvSpPr/>
          <p:nvPr/>
        </p:nvSpPr>
        <p:spPr>
          <a:xfrm>
            <a:off x="1373449" y="4588319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/>
                </a:solidFill>
              </a:rPr>
              <a:t>2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D179DB-2297-0847-A3D5-5DC3FF7A9EA1}"/>
              </a:ext>
            </a:extLst>
          </p:cNvPr>
          <p:cNvSpPr/>
          <p:nvPr/>
        </p:nvSpPr>
        <p:spPr>
          <a:xfrm>
            <a:off x="1373449" y="4096137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/>
                </a:solidFill>
              </a:rPr>
              <a:t>9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EA1D42-CFB5-D140-9C6F-03083D0C0700}"/>
              </a:ext>
            </a:extLst>
          </p:cNvPr>
          <p:cNvSpPr/>
          <p:nvPr/>
        </p:nvSpPr>
        <p:spPr>
          <a:xfrm>
            <a:off x="1373449" y="3623647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/>
                </a:solidFill>
              </a:rPr>
              <a:t>5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9D83DF-577E-D340-8C87-EEA5C918779B}"/>
              </a:ext>
            </a:extLst>
          </p:cNvPr>
          <p:cNvSpPr/>
          <p:nvPr/>
        </p:nvSpPr>
        <p:spPr>
          <a:xfrm>
            <a:off x="1373449" y="3131465"/>
            <a:ext cx="947956" cy="360727"/>
          </a:xfrm>
          <a:prstGeom prst="rect">
            <a:avLst/>
          </a:prstGeom>
          <a:solidFill>
            <a:srgbClr val="27333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/>
                </a:solidFill>
              </a:rPr>
              <a:t>6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8A7162-9008-724C-986E-83026CDDC024}"/>
              </a:ext>
            </a:extLst>
          </p:cNvPr>
          <p:cNvSpPr txBox="1"/>
          <p:nvPr/>
        </p:nvSpPr>
        <p:spPr>
          <a:xfrm>
            <a:off x="822300" y="6137244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395CF7-9411-5A48-8A5A-4E9BCD2691F6}"/>
              </a:ext>
            </a:extLst>
          </p:cNvPr>
          <p:cNvSpPr/>
          <p:nvPr/>
        </p:nvSpPr>
        <p:spPr>
          <a:xfrm>
            <a:off x="3839981" y="4349276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4B2E83"/>
                </a:solidFill>
              </a:rPr>
              <a:t>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9880CB-1F80-8444-BA90-FC7EA42B9D89}"/>
              </a:ext>
            </a:extLst>
          </p:cNvPr>
          <p:cNvSpPr txBox="1"/>
          <p:nvPr/>
        </p:nvSpPr>
        <p:spPr>
          <a:xfrm>
            <a:off x="3216388" y="3733101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Output: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ECF14A-0AA9-F548-9063-518DB7B732CF}"/>
              </a:ext>
            </a:extLst>
          </p:cNvPr>
          <p:cNvSpPr/>
          <p:nvPr/>
        </p:nvSpPr>
        <p:spPr>
          <a:xfrm>
            <a:off x="4329748" y="4349276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4B2E83"/>
                </a:solidFill>
              </a:rPr>
              <a:t>5</a:t>
            </a:r>
            <a:endParaRPr lang="en-US" sz="2800" dirty="0">
              <a:solidFill>
                <a:srgbClr val="4B2E83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E998E57-1989-4F44-8FB8-FCB395240A69}"/>
              </a:ext>
            </a:extLst>
          </p:cNvPr>
          <p:cNvSpPr/>
          <p:nvPr/>
        </p:nvSpPr>
        <p:spPr>
          <a:xfrm>
            <a:off x="4819515" y="4349276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4B2E83"/>
                </a:solidFill>
              </a:rPr>
              <a:t>9</a:t>
            </a:r>
            <a:endParaRPr lang="en-US" sz="2800" dirty="0">
              <a:solidFill>
                <a:srgbClr val="4B2E83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E1C4862-58AA-8846-8742-B32DE7509D84}"/>
              </a:ext>
            </a:extLst>
          </p:cNvPr>
          <p:cNvSpPr/>
          <p:nvPr/>
        </p:nvSpPr>
        <p:spPr>
          <a:xfrm>
            <a:off x="5309282" y="4349276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4B2E83"/>
                </a:solidFill>
              </a:rPr>
              <a:t>2</a:t>
            </a:r>
            <a:endParaRPr lang="en-US" sz="2800" dirty="0">
              <a:solidFill>
                <a:srgbClr val="4B2E83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422945-D376-054B-A506-BB4373168448}"/>
              </a:ext>
            </a:extLst>
          </p:cNvPr>
          <p:cNvSpPr/>
          <p:nvPr/>
        </p:nvSpPr>
        <p:spPr>
          <a:xfrm>
            <a:off x="5799049" y="4349276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4B2E83"/>
                </a:solidFill>
              </a:rPr>
              <a:t>3</a:t>
            </a:r>
            <a:endParaRPr lang="en-US" sz="2800" dirty="0">
              <a:solidFill>
                <a:srgbClr val="4B2E83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091FFB8-037A-2548-B4A4-CBE617A96FAC}"/>
              </a:ext>
            </a:extLst>
          </p:cNvPr>
          <p:cNvSpPr/>
          <p:nvPr/>
        </p:nvSpPr>
        <p:spPr>
          <a:xfrm>
            <a:off x="6288816" y="4349276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4B2E83"/>
                </a:solidFill>
              </a:rPr>
              <a:t>8</a:t>
            </a:r>
            <a:endParaRPr lang="en-US" sz="2800" dirty="0">
              <a:solidFill>
                <a:srgbClr val="4B2E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49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4" grpId="0"/>
      <p:bldP spid="38" grpId="0"/>
      <p:bldP spid="39" grpId="0"/>
      <p:bldP spid="40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019 Wards 10 Best Interiors Nominee | Subaru Forester | WardsAuto">
            <a:extLst>
              <a:ext uri="{FF2B5EF4-FFF2-40B4-BE49-F238E27FC236}">
                <a16:creationId xmlns:a16="http://schemas.microsoft.com/office/drawing/2014/main" id="{1D74065F-9E15-774C-A5EB-7CA425A0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5" y="2943721"/>
            <a:ext cx="2795508" cy="1452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63107C-4772-0E4D-9EFA-C531EDE0CA38}"/>
              </a:ext>
            </a:extLst>
          </p:cNvPr>
          <p:cNvSpPr txBox="1"/>
          <p:nvPr/>
        </p:nvSpPr>
        <p:spPr>
          <a:xfrm>
            <a:off x="472385" y="695041"/>
            <a:ext cx="5348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“</a:t>
            </a:r>
            <a:r>
              <a:rPr lang="en-US" sz="3200" b="1" dirty="0"/>
              <a:t>Interface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vs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Implementation”</a:t>
            </a:r>
            <a:endParaRPr lang="en-US" sz="3200" b="1" dirty="0"/>
          </a:p>
        </p:txBody>
      </p:sp>
      <p:pic>
        <p:nvPicPr>
          <p:cNvPr id="3076" name="Picture 4" descr="Subaru Impreza 555 - First Chapter of a Legendary Saga | SnapLap">
            <a:extLst>
              <a:ext uri="{FF2B5EF4-FFF2-40B4-BE49-F238E27FC236}">
                <a16:creationId xmlns:a16="http://schemas.microsoft.com/office/drawing/2014/main" id="{25E2CF4F-4D4C-4745-A79A-D723B7DC2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5" b="4288"/>
          <a:stretch/>
        </p:blipFill>
        <p:spPr bwMode="auto">
          <a:xfrm>
            <a:off x="4536179" y="4099267"/>
            <a:ext cx="4341705" cy="246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ubaru Impreza WRX - Car Cutaway - Modern Racer - Features">
            <a:extLst>
              <a:ext uri="{FF2B5EF4-FFF2-40B4-BE49-F238E27FC236}">
                <a16:creationId xmlns:a16="http://schemas.microsoft.com/office/drawing/2014/main" id="{76341923-0DAE-6445-BF21-BF5295D2B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1" b="18724"/>
          <a:stretch/>
        </p:blipFill>
        <p:spPr bwMode="auto">
          <a:xfrm>
            <a:off x="4194496" y="1674263"/>
            <a:ext cx="4949504" cy="253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19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07DDBA-2C62-C847-B311-82996474C0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6140" y="1761893"/>
            <a:ext cx="4231477" cy="5031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Validate Parentheses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9D0D2D-1F80-D54F-A366-DE196AAD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D95E43-C539-2241-B130-289B0C3B8FBA}"/>
              </a:ext>
            </a:extLst>
          </p:cNvPr>
          <p:cNvSpPr/>
          <p:nvPr/>
        </p:nvSpPr>
        <p:spPr>
          <a:xfrm>
            <a:off x="1254068" y="2360458"/>
            <a:ext cx="28816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“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[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]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{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}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”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90305E-BE88-C847-81A7-B1CFDA3B62BD}"/>
              </a:ext>
            </a:extLst>
          </p:cNvPr>
          <p:cNvSpPr/>
          <p:nvPr/>
        </p:nvSpPr>
        <p:spPr>
          <a:xfrm>
            <a:off x="5671044" y="2360457"/>
            <a:ext cx="26508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“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[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]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”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F1A9A6-AC95-9F4E-8724-FEBB05D2BC0C}"/>
              </a:ext>
            </a:extLst>
          </p:cNvPr>
          <p:cNvSpPr/>
          <p:nvPr/>
        </p:nvSpPr>
        <p:spPr>
          <a:xfrm>
            <a:off x="610681" y="3825975"/>
            <a:ext cx="38522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”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[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]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”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C9977-6016-184F-97D0-648EA3DB67F6}"/>
              </a:ext>
            </a:extLst>
          </p:cNvPr>
          <p:cNvSpPr/>
          <p:nvPr/>
        </p:nvSpPr>
        <p:spPr>
          <a:xfrm>
            <a:off x="5671044" y="3865236"/>
            <a:ext cx="20971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“(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[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]”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E1418F-5EC5-EA41-A38C-56506C7D7E28}"/>
              </a:ext>
            </a:extLst>
          </p:cNvPr>
          <p:cNvSpPr/>
          <p:nvPr/>
        </p:nvSpPr>
        <p:spPr>
          <a:xfrm>
            <a:off x="3235124" y="5460476"/>
            <a:ext cx="28270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“(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x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)”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2084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7" grpId="1"/>
      <p:bldP spid="8" grpId="0"/>
      <p:bldP spid="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07DDBA-2C62-C847-B311-82996474C0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6140" y="1761893"/>
            <a:ext cx="4231477" cy="5031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Validate Parentheses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9D0D2D-1F80-D54F-A366-DE196AAD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90305E-BE88-C847-81A7-B1CFDA3B62BD}"/>
              </a:ext>
            </a:extLst>
          </p:cNvPr>
          <p:cNvSpPr/>
          <p:nvPr/>
        </p:nvSpPr>
        <p:spPr>
          <a:xfrm>
            <a:off x="1069598" y="2591300"/>
            <a:ext cx="29571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“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[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]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6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”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9F34D9-B47C-6F4D-B2AF-4128E7677600}"/>
              </a:ext>
            </a:extLst>
          </p:cNvPr>
          <p:cNvSpPr/>
          <p:nvPr/>
        </p:nvSpPr>
        <p:spPr>
          <a:xfrm>
            <a:off x="6306718" y="769092"/>
            <a:ext cx="5396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 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9835B5-08FB-0740-B550-2583467D6726}"/>
              </a:ext>
            </a:extLst>
          </p:cNvPr>
          <p:cNvSpPr/>
          <p:nvPr/>
        </p:nvSpPr>
        <p:spPr>
          <a:xfrm>
            <a:off x="7874446" y="795159"/>
            <a:ext cx="4187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)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938B85-DAC6-D146-B430-B876420620CE}"/>
              </a:ext>
            </a:extLst>
          </p:cNvPr>
          <p:cNvSpPr/>
          <p:nvPr/>
        </p:nvSpPr>
        <p:spPr>
          <a:xfrm>
            <a:off x="6306718" y="1784754"/>
            <a:ext cx="5396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[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 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A97747-9B8C-944A-87AD-D2F5CE8CF298}"/>
              </a:ext>
            </a:extLst>
          </p:cNvPr>
          <p:cNvSpPr/>
          <p:nvPr/>
        </p:nvSpPr>
        <p:spPr>
          <a:xfrm>
            <a:off x="7874446" y="1784755"/>
            <a:ext cx="4203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]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27F32D-A61F-0540-9793-966BD8847053}"/>
              </a:ext>
            </a:extLst>
          </p:cNvPr>
          <p:cNvSpPr/>
          <p:nvPr/>
        </p:nvSpPr>
        <p:spPr>
          <a:xfrm>
            <a:off x="6306718" y="2834582"/>
            <a:ext cx="5396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{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 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826AB9-F89D-1A47-9F95-25C2E902C67B}"/>
              </a:ext>
            </a:extLst>
          </p:cNvPr>
          <p:cNvSpPr/>
          <p:nvPr/>
        </p:nvSpPr>
        <p:spPr>
          <a:xfrm>
            <a:off x="7870438" y="2834582"/>
            <a:ext cx="4267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}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C8544B-C205-EC40-A41E-AA82CF71CA4E}"/>
              </a:ext>
            </a:extLst>
          </p:cNvPr>
          <p:cNvCxnSpPr>
            <a:cxnSpLocks/>
          </p:cNvCxnSpPr>
          <p:nvPr/>
        </p:nvCxnSpPr>
        <p:spPr>
          <a:xfrm>
            <a:off x="6877363" y="1299201"/>
            <a:ext cx="966131" cy="0"/>
          </a:xfrm>
          <a:prstGeom prst="straightConnector1">
            <a:avLst/>
          </a:prstGeom>
          <a:ln w="44450">
            <a:solidFill>
              <a:schemeClr val="accent3">
                <a:lumMod val="65000"/>
              </a:schemeClr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837509-B42F-854F-A144-6993BD0B2288}"/>
              </a:ext>
            </a:extLst>
          </p:cNvPr>
          <p:cNvCxnSpPr>
            <a:cxnSpLocks/>
          </p:cNvCxnSpPr>
          <p:nvPr/>
        </p:nvCxnSpPr>
        <p:spPr>
          <a:xfrm>
            <a:off x="6877363" y="2320807"/>
            <a:ext cx="966131" cy="0"/>
          </a:xfrm>
          <a:prstGeom prst="straightConnector1">
            <a:avLst/>
          </a:prstGeom>
          <a:ln w="44450">
            <a:solidFill>
              <a:schemeClr val="accent3">
                <a:lumMod val="65000"/>
              </a:schemeClr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645175-A060-9A4B-A08F-2783A32B2D51}"/>
              </a:ext>
            </a:extLst>
          </p:cNvPr>
          <p:cNvCxnSpPr>
            <a:cxnSpLocks/>
          </p:cNvCxnSpPr>
          <p:nvPr/>
        </p:nvCxnSpPr>
        <p:spPr>
          <a:xfrm>
            <a:off x="6875359" y="3342413"/>
            <a:ext cx="966131" cy="0"/>
          </a:xfrm>
          <a:prstGeom prst="straightConnector1">
            <a:avLst/>
          </a:prstGeom>
          <a:ln w="44450">
            <a:solidFill>
              <a:schemeClr val="accent3">
                <a:lumMod val="65000"/>
              </a:schemeClr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7793164-7E03-D648-B28A-BA8EA7B3FCBE}"/>
              </a:ext>
            </a:extLst>
          </p:cNvPr>
          <p:cNvSpPr/>
          <p:nvPr/>
        </p:nvSpPr>
        <p:spPr>
          <a:xfrm>
            <a:off x="1280464" y="5227242"/>
            <a:ext cx="5746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endParaRPr lang="en-US" sz="6000" dirty="0">
              <a:solidFill>
                <a:srgbClr val="4B2E83"/>
              </a:solidFill>
              <a:latin typeface="-apple-syste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A90705-50AE-F84E-9967-C318782869AA}"/>
              </a:ext>
            </a:extLst>
          </p:cNvPr>
          <p:cNvSpPr/>
          <p:nvPr/>
        </p:nvSpPr>
        <p:spPr>
          <a:xfrm>
            <a:off x="2070244" y="5227242"/>
            <a:ext cx="593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endParaRPr lang="en-US" sz="6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D53F3E-708D-DE41-8DFC-CDF88F3DC5E9}"/>
              </a:ext>
            </a:extLst>
          </p:cNvPr>
          <p:cNvSpPr/>
          <p:nvPr/>
        </p:nvSpPr>
        <p:spPr>
          <a:xfrm>
            <a:off x="2199315" y="2591299"/>
            <a:ext cx="4187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>
                <a:solidFill>
                  <a:srgbClr val="4B2E83"/>
                </a:solidFill>
                <a:latin typeface="-apple-system"/>
              </a:rPr>
              <a:t>)</a:t>
            </a:r>
            <a:endParaRPr lang="en-US" sz="6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098FB1-4BAE-2349-9CCB-72ED203EE952}"/>
              </a:ext>
            </a:extLst>
          </p:cNvPr>
          <p:cNvSpPr/>
          <p:nvPr/>
        </p:nvSpPr>
        <p:spPr>
          <a:xfrm>
            <a:off x="2089645" y="5209979"/>
            <a:ext cx="5950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4B2E83"/>
                </a:solidFill>
                <a:latin typeface="-apple-system"/>
              </a:rPr>
              <a:t>[</a:t>
            </a:r>
            <a:r>
              <a:rPr lang="zh-CN" altLang="en-US" sz="6000" dirty="0">
                <a:solidFill>
                  <a:srgbClr val="4B2E83"/>
                </a:solidFill>
                <a:latin typeface="-apple-system"/>
              </a:rPr>
              <a:t> </a:t>
            </a:r>
            <a:endParaRPr lang="en-US" sz="6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189DEB-CF88-DA43-9D4E-8BEEAC8BEAB3}"/>
              </a:ext>
            </a:extLst>
          </p:cNvPr>
          <p:cNvSpPr/>
          <p:nvPr/>
        </p:nvSpPr>
        <p:spPr>
          <a:xfrm>
            <a:off x="3005122" y="2591299"/>
            <a:ext cx="4203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4B2E83"/>
                </a:solidFill>
                <a:latin typeface="-apple-system"/>
              </a:rPr>
              <a:t>]</a:t>
            </a:r>
            <a:endParaRPr lang="en-US" sz="6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B6EBAB-03AF-2F48-8DF9-C371FB837076}"/>
              </a:ext>
            </a:extLst>
          </p:cNvPr>
          <p:cNvSpPr/>
          <p:nvPr/>
        </p:nvSpPr>
        <p:spPr>
          <a:xfrm>
            <a:off x="3413135" y="2591299"/>
            <a:ext cx="4187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4B2E83"/>
                </a:solidFill>
                <a:latin typeface="-apple-system"/>
              </a:rPr>
              <a:t>)</a:t>
            </a:r>
            <a:endParaRPr lang="en-US" sz="60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6F8EBF-4DD8-FC40-9CCE-8B5B54763EDC}"/>
              </a:ext>
            </a:extLst>
          </p:cNvPr>
          <p:cNvCxnSpPr>
            <a:cxnSpLocks/>
          </p:cNvCxnSpPr>
          <p:nvPr/>
        </p:nvCxnSpPr>
        <p:spPr>
          <a:xfrm flipV="1">
            <a:off x="1623079" y="3606963"/>
            <a:ext cx="0" cy="6046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127459-5596-F24F-A2BD-A0628FDE98D0}"/>
              </a:ext>
            </a:extLst>
          </p:cNvPr>
          <p:cNvCxnSpPr>
            <a:cxnSpLocks/>
          </p:cNvCxnSpPr>
          <p:nvPr/>
        </p:nvCxnSpPr>
        <p:spPr>
          <a:xfrm flipV="1">
            <a:off x="2001618" y="3606963"/>
            <a:ext cx="0" cy="6046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2C24BA-3122-A341-823B-789C164848BC}"/>
              </a:ext>
            </a:extLst>
          </p:cNvPr>
          <p:cNvCxnSpPr>
            <a:cxnSpLocks/>
          </p:cNvCxnSpPr>
          <p:nvPr/>
        </p:nvCxnSpPr>
        <p:spPr>
          <a:xfrm flipV="1">
            <a:off x="2380157" y="3606963"/>
            <a:ext cx="0" cy="6046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44308D-3F09-F547-9004-BBCD4B1D0C1C}"/>
              </a:ext>
            </a:extLst>
          </p:cNvPr>
          <p:cNvCxnSpPr>
            <a:cxnSpLocks/>
          </p:cNvCxnSpPr>
          <p:nvPr/>
        </p:nvCxnSpPr>
        <p:spPr>
          <a:xfrm flipV="1">
            <a:off x="2809030" y="3606963"/>
            <a:ext cx="0" cy="6046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28519B3-C6B4-F549-ADB6-FF763F861B74}"/>
              </a:ext>
            </a:extLst>
          </p:cNvPr>
          <p:cNvCxnSpPr>
            <a:cxnSpLocks/>
          </p:cNvCxnSpPr>
          <p:nvPr/>
        </p:nvCxnSpPr>
        <p:spPr>
          <a:xfrm flipV="1">
            <a:off x="3187569" y="3606963"/>
            <a:ext cx="0" cy="6046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95D33-3DD3-EA47-85A0-901970EE57F0}"/>
              </a:ext>
            </a:extLst>
          </p:cNvPr>
          <p:cNvCxnSpPr>
            <a:cxnSpLocks/>
          </p:cNvCxnSpPr>
          <p:nvPr/>
        </p:nvCxnSpPr>
        <p:spPr>
          <a:xfrm flipV="1">
            <a:off x="3566107" y="3606963"/>
            <a:ext cx="0" cy="6046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34C7D36-C548-504A-8D56-20A19FFFB53C}"/>
              </a:ext>
            </a:extLst>
          </p:cNvPr>
          <p:cNvSpPr/>
          <p:nvPr/>
        </p:nvSpPr>
        <p:spPr>
          <a:xfrm>
            <a:off x="1138463" y="5113195"/>
            <a:ext cx="4398263" cy="1243756"/>
          </a:xfrm>
          <a:prstGeom prst="rect">
            <a:avLst/>
          </a:prstGeom>
          <a:noFill/>
          <a:ln w="317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3DA4A7-D4DF-9744-BF34-C28A09CAEA96}"/>
              </a:ext>
            </a:extLst>
          </p:cNvPr>
          <p:cNvSpPr txBox="1"/>
          <p:nvPr/>
        </p:nvSpPr>
        <p:spPr>
          <a:xfrm>
            <a:off x="4882393" y="4454554"/>
            <a:ext cx="1062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Stack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517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9" grpId="0"/>
      <p:bldP spid="10" grpId="0"/>
      <p:bldP spid="12" grpId="0"/>
      <p:bldP spid="13" grpId="0"/>
      <p:bldP spid="17" grpId="0"/>
      <p:bldP spid="17" grpId="1"/>
      <p:bldP spid="17" grpId="2"/>
      <p:bldP spid="18" grpId="0"/>
      <p:bldP spid="18" grpId="1"/>
      <p:bldP spid="18" grpId="2"/>
      <p:bldP spid="19" grpId="1"/>
      <p:bldP spid="19" grpId="2"/>
      <p:bldP spid="20" grpId="0"/>
      <p:bldP spid="20" grpId="1"/>
      <p:bldP spid="20" grpId="2"/>
      <p:bldP spid="21" grpId="1"/>
      <p:bldP spid="21" grpId="2"/>
      <p:bldP spid="22" grpId="1"/>
      <p:bldP spid="22" grpId="2"/>
      <p:bldP spid="30" grpId="0" animBg="1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B8F773-CCB8-8F4A-B916-64C3747A1EFC}"/>
              </a:ext>
            </a:extLst>
          </p:cNvPr>
          <p:cNvSpPr txBox="1"/>
          <p:nvPr/>
        </p:nvSpPr>
        <p:spPr>
          <a:xfrm>
            <a:off x="1456992" y="2100046"/>
            <a:ext cx="97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4B2E83"/>
                </a:solidFill>
              </a:rPr>
              <a:t>Stack</a:t>
            </a:r>
            <a:endParaRPr lang="en-US" sz="2800" dirty="0">
              <a:solidFill>
                <a:srgbClr val="4B2E83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109BB7-E9E2-844D-9ACD-08143FC33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ADT?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A449B-1903-DA49-8657-F267F7DA55CC}"/>
              </a:ext>
            </a:extLst>
          </p:cNvPr>
          <p:cNvSpPr txBox="1"/>
          <p:nvPr/>
        </p:nvSpPr>
        <p:spPr>
          <a:xfrm>
            <a:off x="3591887" y="1946158"/>
            <a:ext cx="4331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”I’ll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do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something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else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first,</a:t>
            </a:r>
          </a:p>
          <a:p>
            <a:r>
              <a:rPr lang="en-US" altLang="zh-CN" sz="2400" dirty="0">
                <a:solidFill>
                  <a:srgbClr val="C00000"/>
                </a:solidFill>
              </a:rPr>
              <a:t>and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then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come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back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to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continue”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BF1AE-CFB3-0840-A950-B6D2984D883F}"/>
              </a:ext>
            </a:extLst>
          </p:cNvPr>
          <p:cNvSpPr txBox="1"/>
          <p:nvPr/>
        </p:nvSpPr>
        <p:spPr>
          <a:xfrm>
            <a:off x="1275726" y="3825624"/>
            <a:ext cx="176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Netflix</a:t>
            </a:r>
            <a:r>
              <a:rPr lang="zh-CN" altLang="en-US" dirty="0"/>
              <a:t> </a:t>
            </a:r>
            <a:r>
              <a:rPr lang="en-US" altLang="zh-CN" dirty="0"/>
              <a:t>watching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4B4ACF-CB0F-504C-A7DC-0753FF9EA0BB}"/>
              </a:ext>
            </a:extLst>
          </p:cNvPr>
          <p:cNvSpPr txBox="1"/>
          <p:nvPr/>
        </p:nvSpPr>
        <p:spPr>
          <a:xfrm>
            <a:off x="1275726" y="4925436"/>
            <a:ext cx="263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Print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linked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reversely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3AC8F-1718-E246-BA25-366C74329EE9}"/>
              </a:ext>
            </a:extLst>
          </p:cNvPr>
          <p:cNvSpPr txBox="1"/>
          <p:nvPr/>
        </p:nvSpPr>
        <p:spPr>
          <a:xfrm>
            <a:off x="1275726" y="5855503"/>
            <a:ext cx="219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Validate</a:t>
            </a:r>
            <a:r>
              <a:rPr lang="zh-CN" altLang="en-US" dirty="0"/>
              <a:t> </a:t>
            </a:r>
            <a:r>
              <a:rPr lang="en-US" altLang="zh-CN" dirty="0"/>
              <a:t>parentheses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5A7FD5-CAED-C04E-A52A-8AB7CFF592A5}"/>
              </a:ext>
            </a:extLst>
          </p:cNvPr>
          <p:cNvSpPr/>
          <p:nvPr/>
        </p:nvSpPr>
        <p:spPr>
          <a:xfrm>
            <a:off x="4283519" y="5855503"/>
            <a:ext cx="15473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4B2E83"/>
                </a:solidFill>
                <a:latin typeface="-apple-system"/>
              </a:rPr>
              <a:t>”</a:t>
            </a:r>
            <a:r>
              <a:rPr lang="en-US" sz="2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2000" dirty="0">
                <a:solidFill>
                  <a:srgbClr val="4B2E83"/>
                </a:solidFill>
                <a:latin typeface="-apple-system"/>
              </a:rPr>
              <a:t>[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2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2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2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2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2000" dirty="0">
                <a:solidFill>
                  <a:srgbClr val="4B2E83"/>
                </a:solidFill>
                <a:latin typeface="-apple-system"/>
              </a:rPr>
              <a:t>]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2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en-US" altLang="zh-CN" sz="2000" dirty="0">
                <a:solidFill>
                  <a:srgbClr val="4B2E83"/>
                </a:solidFill>
                <a:latin typeface="-apple-system"/>
              </a:rPr>
              <a:t>”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endParaRPr lang="en-US" sz="2000" dirty="0">
              <a:solidFill>
                <a:srgbClr val="4B2E83"/>
              </a:solidFill>
              <a:latin typeface="-apple-syste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187756-4C56-9D47-BEAF-ED8615415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519" y="4925436"/>
            <a:ext cx="4571996" cy="6386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E1AB95-7486-3545-B96F-A7509DDB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462" y="3481379"/>
            <a:ext cx="2633991" cy="1046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917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  <p:bldP spid="15" grpId="0"/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288527-DA2A-BF48-B27A-C5B01BEDB3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77233" y="3177432"/>
            <a:ext cx="4502407" cy="50313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Homework</a:t>
            </a:r>
            <a:r>
              <a:rPr lang="zh-CN" altLang="en-US" sz="3600" dirty="0"/>
              <a:t> </a:t>
            </a:r>
            <a:r>
              <a:rPr lang="en-US" altLang="zh-CN" sz="3600" dirty="0"/>
              <a:t>Review</a:t>
            </a:r>
            <a:endParaRPr lang="en-US" sz="3600" dirty="0"/>
          </a:p>
        </p:txBody>
      </p:sp>
      <p:pic>
        <p:nvPicPr>
          <p:cNvPr id="9218" name="Picture 2" descr="Neo-Impressionism - Important Paintings | TheArtStory">
            <a:extLst>
              <a:ext uri="{FF2B5EF4-FFF2-40B4-BE49-F238E27FC236}">
                <a16:creationId xmlns:a16="http://schemas.microsoft.com/office/drawing/2014/main" id="{61318534-D3B1-3542-8C2C-B4E5FC7E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095" y="302004"/>
            <a:ext cx="2566250" cy="1974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423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076508-6F2D-0840-9E9B-9A0B171966CF}"/>
              </a:ext>
            </a:extLst>
          </p:cNvPr>
          <p:cNvSpPr/>
          <p:nvPr/>
        </p:nvSpPr>
        <p:spPr>
          <a:xfrm>
            <a:off x="1794569" y="5179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561BC-02EF-1C4A-9D99-D60F9E1053ED}"/>
              </a:ext>
            </a:extLst>
          </p:cNvPr>
          <p:cNvSpPr/>
          <p:nvPr/>
        </p:nvSpPr>
        <p:spPr>
          <a:xfrm>
            <a:off x="2386239" y="5179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48A2F6-B60C-4749-BAFA-C53B75BC6508}"/>
              </a:ext>
            </a:extLst>
          </p:cNvPr>
          <p:cNvSpPr/>
          <p:nvPr/>
        </p:nvSpPr>
        <p:spPr>
          <a:xfrm>
            <a:off x="2977909" y="5179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46DAE-88F0-4D4A-8D54-C5361FB1E0FE}"/>
              </a:ext>
            </a:extLst>
          </p:cNvPr>
          <p:cNvSpPr/>
          <p:nvPr/>
        </p:nvSpPr>
        <p:spPr>
          <a:xfrm>
            <a:off x="3569579" y="5179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4D2336-09E7-F54B-984A-EDF75A1980A2}"/>
              </a:ext>
            </a:extLst>
          </p:cNvPr>
          <p:cNvSpPr/>
          <p:nvPr/>
        </p:nvSpPr>
        <p:spPr>
          <a:xfrm>
            <a:off x="4161249" y="5179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F1180-497D-B246-A53D-25173E41079D}"/>
              </a:ext>
            </a:extLst>
          </p:cNvPr>
          <p:cNvSpPr/>
          <p:nvPr/>
        </p:nvSpPr>
        <p:spPr>
          <a:xfrm>
            <a:off x="4752919" y="5179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38E371-5706-D242-BE94-D3973E21099F}"/>
              </a:ext>
            </a:extLst>
          </p:cNvPr>
          <p:cNvSpPr/>
          <p:nvPr/>
        </p:nvSpPr>
        <p:spPr>
          <a:xfrm>
            <a:off x="5344586" y="5179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2AE89-63B1-6347-B095-0543031E2F1D}"/>
              </a:ext>
            </a:extLst>
          </p:cNvPr>
          <p:cNvSpPr/>
          <p:nvPr/>
        </p:nvSpPr>
        <p:spPr>
          <a:xfrm>
            <a:off x="5936256" y="5179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5F517B-7E19-D440-823D-F0B9B7E2EB36}"/>
              </a:ext>
            </a:extLst>
          </p:cNvPr>
          <p:cNvSpPr/>
          <p:nvPr/>
        </p:nvSpPr>
        <p:spPr>
          <a:xfrm>
            <a:off x="6527926" y="5179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91E75A-060D-5B45-8346-3E083F150FBF}"/>
              </a:ext>
            </a:extLst>
          </p:cNvPr>
          <p:cNvSpPr/>
          <p:nvPr/>
        </p:nvSpPr>
        <p:spPr>
          <a:xfrm>
            <a:off x="7119596" y="5179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8F138B-1603-BB4C-BD71-337970F9BA56}"/>
              </a:ext>
            </a:extLst>
          </p:cNvPr>
          <p:cNvSpPr txBox="1"/>
          <p:nvPr/>
        </p:nvSpPr>
        <p:spPr>
          <a:xfrm>
            <a:off x="892833" y="4366680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5BEE6386-1FBB-1B48-AE0B-45AE197F797B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6527926" y="4884083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5C357B8-3FAB-CF47-88B5-4F2E62AF5EA5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5400000" flipH="1" flipV="1">
            <a:off x="5344587" y="4292415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E7F5392-D2A7-B44D-B5D9-14536FEFD815}"/>
              </a:ext>
            </a:extLst>
          </p:cNvPr>
          <p:cNvSpPr/>
          <p:nvPr/>
        </p:nvSpPr>
        <p:spPr>
          <a:xfrm>
            <a:off x="6527926" y="51799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4A4EB0-4AF4-9E4B-9837-D76793C70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925" y="730990"/>
            <a:ext cx="4944331" cy="2534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66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9D7D89-F4C0-D44C-B774-5BC58B73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703" y="1720722"/>
            <a:ext cx="5705329" cy="4846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3905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4D3FFE-DEED-084B-888C-A4DCB37F7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730" y="3627730"/>
            <a:ext cx="3606507" cy="3063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4E2A93-6CF2-6542-A37A-109354BCD28C}"/>
              </a:ext>
            </a:extLst>
          </p:cNvPr>
          <p:cNvSpPr/>
          <p:nvPr/>
        </p:nvSpPr>
        <p:spPr>
          <a:xfrm>
            <a:off x="1552695" y="2454700"/>
            <a:ext cx="5343787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18B5D3E-76D9-2D4A-B641-C5AC1AB82B20}"/>
              </a:ext>
            </a:extLst>
          </p:cNvPr>
          <p:cNvSpPr/>
          <p:nvPr/>
        </p:nvSpPr>
        <p:spPr>
          <a:xfrm rot="16200000">
            <a:off x="4052614" y="-559729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6EC00-4169-C649-AA7B-69F45027EB38}"/>
              </a:ext>
            </a:extLst>
          </p:cNvPr>
          <p:cNvSpPr txBox="1"/>
          <p:nvPr/>
        </p:nvSpPr>
        <p:spPr>
          <a:xfrm>
            <a:off x="3435013" y="1570858"/>
            <a:ext cx="157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>
                <a:solidFill>
                  <a:srgbClr val="FF0000"/>
                </a:solidFill>
              </a:rPr>
              <a:t>very large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764D02-F6C3-7544-AAA8-3AB04E8628AE}"/>
              </a:ext>
            </a:extLst>
          </p:cNvPr>
          <p:cNvGrpSpPr/>
          <p:nvPr/>
        </p:nvGrpSpPr>
        <p:grpSpPr>
          <a:xfrm>
            <a:off x="4224589" y="2947554"/>
            <a:ext cx="934616" cy="613280"/>
            <a:chOff x="4224589" y="2947554"/>
            <a:chExt cx="934616" cy="6132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22BE955-301A-0544-86D4-11FD14752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729767-EE49-E34A-AA82-65AB2B0F31BC}"/>
                </a:ext>
              </a:extLst>
            </p:cNvPr>
            <p:cNvSpPr txBox="1"/>
            <p:nvPr/>
          </p:nvSpPr>
          <p:spPr>
            <a:xfrm>
              <a:off x="4224590" y="3191502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DF112F-D022-3243-934D-14EA4EFC1A1D}"/>
              </a:ext>
            </a:extLst>
          </p:cNvPr>
          <p:cNvGrpSpPr/>
          <p:nvPr/>
        </p:nvGrpSpPr>
        <p:grpSpPr>
          <a:xfrm>
            <a:off x="6816790" y="2947554"/>
            <a:ext cx="934615" cy="600285"/>
            <a:chOff x="6816790" y="2947554"/>
            <a:chExt cx="934615" cy="60028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A51783-0E96-C546-B0D8-F809317B6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3170B7-0262-1C4F-BA53-F4C1CC735F14}"/>
                </a:ext>
              </a:extLst>
            </p:cNvPr>
            <p:cNvSpPr txBox="1"/>
            <p:nvPr/>
          </p:nvSpPr>
          <p:spPr>
            <a:xfrm>
              <a:off x="6816790" y="3178507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13A053-D5A7-024C-A702-2F64FA095140}"/>
              </a:ext>
            </a:extLst>
          </p:cNvPr>
          <p:cNvSpPr txBox="1"/>
          <p:nvPr/>
        </p:nvSpPr>
        <p:spPr>
          <a:xfrm>
            <a:off x="3435013" y="1570856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6F4629-ECB8-EA40-BC83-2E2386F3E849}"/>
              </a:ext>
            </a:extLst>
          </p:cNvPr>
          <p:cNvSpPr/>
          <p:nvPr/>
        </p:nvSpPr>
        <p:spPr>
          <a:xfrm>
            <a:off x="1552695" y="4640974"/>
            <a:ext cx="2952925" cy="1992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CAC85E-BA2A-6343-AB74-487DB6DED291}"/>
              </a:ext>
            </a:extLst>
          </p:cNvPr>
          <p:cNvSpPr/>
          <p:nvPr/>
        </p:nvSpPr>
        <p:spPr>
          <a:xfrm>
            <a:off x="5461932" y="1215629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2147483647</a:t>
            </a:r>
          </a:p>
        </p:txBody>
      </p:sp>
    </p:spTree>
    <p:extLst>
      <p:ext uri="{BB962C8B-B14F-4D97-AF65-F5344CB8AC3E}">
        <p14:creationId xmlns:p14="http://schemas.microsoft.com/office/powerpoint/2010/main" val="265696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13" grpId="0"/>
      <p:bldP spid="21" grpId="0" animBg="1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C9D756-1240-424B-BB34-7CD141B93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2207"/>
            <a:ext cx="9144000" cy="1447252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4E2A93-6CF2-6542-A37A-109354BCD28C}"/>
              </a:ext>
            </a:extLst>
          </p:cNvPr>
          <p:cNvSpPr/>
          <p:nvPr/>
        </p:nvSpPr>
        <p:spPr>
          <a:xfrm>
            <a:off x="1552695" y="2454700"/>
            <a:ext cx="5343787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18B5D3E-76D9-2D4A-B641-C5AC1AB82B20}"/>
              </a:ext>
            </a:extLst>
          </p:cNvPr>
          <p:cNvSpPr/>
          <p:nvPr/>
        </p:nvSpPr>
        <p:spPr>
          <a:xfrm rot="16200000">
            <a:off x="4052614" y="-559729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6EC00-4169-C649-AA7B-69F45027EB38}"/>
              </a:ext>
            </a:extLst>
          </p:cNvPr>
          <p:cNvSpPr txBox="1"/>
          <p:nvPr/>
        </p:nvSpPr>
        <p:spPr>
          <a:xfrm>
            <a:off x="3435013" y="1570858"/>
            <a:ext cx="157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>
                <a:solidFill>
                  <a:srgbClr val="FF0000"/>
                </a:solidFill>
              </a:rPr>
              <a:t>very large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764D02-F6C3-7544-AAA8-3AB04E8628AE}"/>
              </a:ext>
            </a:extLst>
          </p:cNvPr>
          <p:cNvGrpSpPr/>
          <p:nvPr/>
        </p:nvGrpSpPr>
        <p:grpSpPr>
          <a:xfrm>
            <a:off x="4224589" y="2947554"/>
            <a:ext cx="934616" cy="613280"/>
            <a:chOff x="4224589" y="2947554"/>
            <a:chExt cx="934616" cy="6132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22BE955-301A-0544-86D4-11FD14752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729767-EE49-E34A-AA82-65AB2B0F31BC}"/>
                </a:ext>
              </a:extLst>
            </p:cNvPr>
            <p:cNvSpPr txBox="1"/>
            <p:nvPr/>
          </p:nvSpPr>
          <p:spPr>
            <a:xfrm>
              <a:off x="4224590" y="3191502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DF112F-D022-3243-934D-14EA4EFC1A1D}"/>
              </a:ext>
            </a:extLst>
          </p:cNvPr>
          <p:cNvGrpSpPr/>
          <p:nvPr/>
        </p:nvGrpSpPr>
        <p:grpSpPr>
          <a:xfrm>
            <a:off x="6816790" y="2947554"/>
            <a:ext cx="934615" cy="600285"/>
            <a:chOff x="6816790" y="2947554"/>
            <a:chExt cx="934615" cy="60028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A51783-0E96-C546-B0D8-F809317B6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3170B7-0262-1C4F-BA53-F4C1CC735F14}"/>
                </a:ext>
              </a:extLst>
            </p:cNvPr>
            <p:cNvSpPr txBox="1"/>
            <p:nvPr/>
          </p:nvSpPr>
          <p:spPr>
            <a:xfrm>
              <a:off x="6816790" y="3178507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13A053-D5A7-024C-A702-2F64FA095140}"/>
              </a:ext>
            </a:extLst>
          </p:cNvPr>
          <p:cNvSpPr txBox="1"/>
          <p:nvPr/>
        </p:nvSpPr>
        <p:spPr>
          <a:xfrm>
            <a:off x="3435013" y="1570856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6F4629-ECB8-EA40-BC83-2E2386F3E849}"/>
              </a:ext>
            </a:extLst>
          </p:cNvPr>
          <p:cNvSpPr/>
          <p:nvPr/>
        </p:nvSpPr>
        <p:spPr>
          <a:xfrm>
            <a:off x="80630" y="4957561"/>
            <a:ext cx="8996257" cy="503672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57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CD1A5-8FB3-0E4D-AA00-21301A622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35" y="1720514"/>
            <a:ext cx="5824087" cy="4947101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AF1142-8886-0140-87DB-0B4778DD9285}"/>
              </a:ext>
            </a:extLst>
          </p:cNvPr>
          <p:cNvSpPr/>
          <p:nvPr/>
        </p:nvSpPr>
        <p:spPr>
          <a:xfrm>
            <a:off x="2155970" y="3280095"/>
            <a:ext cx="3347207" cy="4278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6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D504A-8D15-5B48-9DD2-BA628CA72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22" y="1901266"/>
            <a:ext cx="4380656" cy="150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3D893A-EEB8-E542-B7B1-FF19B5FF23E4}"/>
              </a:ext>
            </a:extLst>
          </p:cNvPr>
          <p:cNvSpPr/>
          <p:nvPr/>
        </p:nvSpPr>
        <p:spPr>
          <a:xfrm>
            <a:off x="1494845" y="4766086"/>
            <a:ext cx="5350571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DE9B49-76AB-E144-8F7B-1744ED661B99}"/>
              </a:ext>
            </a:extLst>
          </p:cNvPr>
          <p:cNvGrpSpPr/>
          <p:nvPr/>
        </p:nvGrpSpPr>
        <p:grpSpPr>
          <a:xfrm>
            <a:off x="1591319" y="5258940"/>
            <a:ext cx="613695" cy="613280"/>
            <a:chOff x="4224589" y="2947554"/>
            <a:chExt cx="613695" cy="61328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52C267-B3B2-0640-A2BE-244F8640B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9A9522-0C4E-3C49-AAB4-1B70445B9AAF}"/>
                </a:ext>
              </a:extLst>
            </p:cNvPr>
            <p:cNvSpPr txBox="1"/>
            <p:nvPr/>
          </p:nvSpPr>
          <p:spPr>
            <a:xfrm>
              <a:off x="4224590" y="3191502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671B7E-B7FE-734C-8753-CED201101F76}"/>
              </a:ext>
            </a:extLst>
          </p:cNvPr>
          <p:cNvGrpSpPr/>
          <p:nvPr/>
        </p:nvGrpSpPr>
        <p:grpSpPr>
          <a:xfrm>
            <a:off x="6758940" y="5258940"/>
            <a:ext cx="543739" cy="600285"/>
            <a:chOff x="6816790" y="2947554"/>
            <a:chExt cx="543739" cy="60028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D04E34A-E455-4142-8A5B-D44870B58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232540-AAB7-5E46-9EE8-12532F5B8585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end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5A8B15-A4BB-D548-8C36-C67C6ADA1350}"/>
              </a:ext>
            </a:extLst>
          </p:cNvPr>
          <p:cNvGrpSpPr/>
          <p:nvPr/>
        </p:nvGrpSpPr>
        <p:grpSpPr>
          <a:xfrm>
            <a:off x="4172541" y="5258940"/>
            <a:ext cx="543739" cy="600285"/>
            <a:chOff x="6816790" y="2947554"/>
            <a:chExt cx="543739" cy="60028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843A4E7-AC1C-254C-996C-745EEEA64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98E994-CFB8-6542-BACD-C8CC4B138B61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mid</a:t>
              </a:r>
            </a:p>
          </p:txBody>
        </p: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DAA2AC7-FCE5-E54E-AEB4-687219E067B6}"/>
              </a:ext>
            </a:extLst>
          </p:cNvPr>
          <p:cNvSpPr/>
          <p:nvPr/>
        </p:nvSpPr>
        <p:spPr>
          <a:xfrm rot="16200000">
            <a:off x="4001549" y="1856393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9535C3-B419-7A4E-AA06-849BFA18544D}"/>
              </a:ext>
            </a:extLst>
          </p:cNvPr>
          <p:cNvSpPr txBox="1"/>
          <p:nvPr/>
        </p:nvSpPr>
        <p:spPr>
          <a:xfrm>
            <a:off x="3383948" y="3986978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EC99CC-624E-3C4D-9792-3C7C55AEC279}"/>
              </a:ext>
            </a:extLst>
          </p:cNvPr>
          <p:cNvGrpSpPr/>
          <p:nvPr/>
        </p:nvGrpSpPr>
        <p:grpSpPr>
          <a:xfrm>
            <a:off x="5713408" y="5263546"/>
            <a:ext cx="543739" cy="600285"/>
            <a:chOff x="6816790" y="2947554"/>
            <a:chExt cx="543739" cy="60028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E503E3D-46BA-D848-83C8-CFA44D4D1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A0457C8-59DD-5944-AAA8-423EDFC10412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mid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D0C762-A037-6047-B196-5A209E31EA9B}"/>
              </a:ext>
            </a:extLst>
          </p:cNvPr>
          <p:cNvGrpSpPr/>
          <p:nvPr/>
        </p:nvGrpSpPr>
        <p:grpSpPr>
          <a:xfrm>
            <a:off x="4170130" y="5258940"/>
            <a:ext cx="613695" cy="613280"/>
            <a:chOff x="4224589" y="2947554"/>
            <a:chExt cx="613695" cy="61328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A28C5DE-485D-3546-9BF3-6428E07B8D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8DF37E-E8CE-2043-A658-F59CE7CEEF86}"/>
                </a:ext>
              </a:extLst>
            </p:cNvPr>
            <p:cNvSpPr txBox="1"/>
            <p:nvPr/>
          </p:nvSpPr>
          <p:spPr>
            <a:xfrm>
              <a:off x="4224590" y="3191502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927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07407E-6 L 0.2826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32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2222E-6 -1.11111E-6 L 0.16823 0.00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59259E-6 L 0.05955 -0.0002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16493 -0.0002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236DE5-3649-7B4D-B687-F31FC7CE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B25F18-E8E7-3244-9E9B-42B6F53A2C3A}"/>
              </a:ext>
            </a:extLst>
          </p:cNvPr>
          <p:cNvSpPr/>
          <p:nvPr/>
        </p:nvSpPr>
        <p:spPr>
          <a:xfrm>
            <a:off x="4787153" y="2429436"/>
            <a:ext cx="2707341" cy="2976282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Implementation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FCCF4B-ED8E-1A41-8F20-C0ABEBF300C1}"/>
              </a:ext>
            </a:extLst>
          </p:cNvPr>
          <p:cNvSpPr/>
          <p:nvPr/>
        </p:nvSpPr>
        <p:spPr>
          <a:xfrm>
            <a:off x="3487270" y="2429436"/>
            <a:ext cx="1165412" cy="2976282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DB142-9AC4-C242-886C-2B15DF919F11}"/>
              </a:ext>
            </a:extLst>
          </p:cNvPr>
          <p:cNvSpPr txBox="1"/>
          <p:nvPr/>
        </p:nvSpPr>
        <p:spPr>
          <a:xfrm>
            <a:off x="3957170" y="1628309"/>
            <a:ext cx="3004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Abstract Data 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632D2-9E3F-0D41-B914-F6135C975AE0}"/>
              </a:ext>
            </a:extLst>
          </p:cNvPr>
          <p:cNvSpPr/>
          <p:nvPr/>
        </p:nvSpPr>
        <p:spPr>
          <a:xfrm>
            <a:off x="3352799" y="2286000"/>
            <a:ext cx="4213413" cy="3254189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66EB0871-5BE1-4E4D-AF09-05CE2D258466}"/>
              </a:ext>
            </a:extLst>
          </p:cNvPr>
          <p:cNvSpPr/>
          <p:nvPr/>
        </p:nvSpPr>
        <p:spPr>
          <a:xfrm>
            <a:off x="1721224" y="3437965"/>
            <a:ext cx="1165412" cy="991999"/>
          </a:xfrm>
          <a:prstGeom prst="chevron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A034E-3D69-0340-882B-7EDBF6100E53}"/>
              </a:ext>
            </a:extLst>
          </p:cNvPr>
          <p:cNvSpPr txBox="1"/>
          <p:nvPr/>
        </p:nvSpPr>
        <p:spPr>
          <a:xfrm>
            <a:off x="541564" y="3728428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Public Access</a:t>
            </a:r>
          </a:p>
        </p:txBody>
      </p:sp>
    </p:spTree>
    <p:extLst>
      <p:ext uri="{BB962C8B-B14F-4D97-AF65-F5344CB8AC3E}">
        <p14:creationId xmlns:p14="http://schemas.microsoft.com/office/powerpoint/2010/main" val="374425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326 0 " pathEditMode="relative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326 0 " pathEditMode="relative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C0989-50CC-D845-929C-217709408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21" t="18402" r="-642" b="17039"/>
          <a:stretch/>
        </p:blipFill>
        <p:spPr>
          <a:xfrm>
            <a:off x="3796954" y="328443"/>
            <a:ext cx="5058561" cy="9343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DA674A-8E75-6745-AF29-4C598D74A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422" y="1901266"/>
            <a:ext cx="4380656" cy="150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50" y="439908"/>
            <a:ext cx="8183759" cy="991998"/>
          </a:xfrm>
        </p:spPr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3D893A-EEB8-E542-B7B1-FF19B5FF23E4}"/>
              </a:ext>
            </a:extLst>
          </p:cNvPr>
          <p:cNvSpPr/>
          <p:nvPr/>
        </p:nvSpPr>
        <p:spPr>
          <a:xfrm>
            <a:off x="1494845" y="4766086"/>
            <a:ext cx="5350571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DE9B49-76AB-E144-8F7B-1744ED661B99}"/>
              </a:ext>
            </a:extLst>
          </p:cNvPr>
          <p:cNvGrpSpPr/>
          <p:nvPr/>
        </p:nvGrpSpPr>
        <p:grpSpPr>
          <a:xfrm>
            <a:off x="6105998" y="5258940"/>
            <a:ext cx="613694" cy="728228"/>
            <a:chOff x="3778195" y="2947554"/>
            <a:chExt cx="613694" cy="72822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52C267-B3B2-0640-A2BE-244F8640B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9A9522-0C4E-3C49-AAB4-1B70445B9AAF}"/>
                </a:ext>
              </a:extLst>
            </p:cNvPr>
            <p:cNvSpPr txBox="1"/>
            <p:nvPr/>
          </p:nvSpPr>
          <p:spPr>
            <a:xfrm>
              <a:off x="3778195" y="3306450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671B7E-B7FE-734C-8753-CED201101F76}"/>
              </a:ext>
            </a:extLst>
          </p:cNvPr>
          <p:cNvGrpSpPr/>
          <p:nvPr/>
        </p:nvGrpSpPr>
        <p:grpSpPr>
          <a:xfrm>
            <a:off x="6680443" y="5258940"/>
            <a:ext cx="543739" cy="711738"/>
            <a:chOff x="6738293" y="2947554"/>
            <a:chExt cx="543739" cy="71173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D04E34A-E455-4142-8A5B-D44870B58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232540-AAB7-5E46-9EE8-12532F5B8585}"/>
                </a:ext>
              </a:extLst>
            </p:cNvPr>
            <p:cNvSpPr txBox="1"/>
            <p:nvPr/>
          </p:nvSpPr>
          <p:spPr>
            <a:xfrm>
              <a:off x="6738293" y="328996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end</a:t>
              </a:r>
            </a:p>
          </p:txBody>
        </p: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DAA2AC7-FCE5-E54E-AEB4-687219E067B6}"/>
              </a:ext>
            </a:extLst>
          </p:cNvPr>
          <p:cNvSpPr/>
          <p:nvPr/>
        </p:nvSpPr>
        <p:spPr>
          <a:xfrm rot="16200000">
            <a:off x="4001549" y="1856393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9535C3-B419-7A4E-AA06-849BFA18544D}"/>
              </a:ext>
            </a:extLst>
          </p:cNvPr>
          <p:cNvSpPr txBox="1"/>
          <p:nvPr/>
        </p:nvSpPr>
        <p:spPr>
          <a:xfrm>
            <a:off x="3383948" y="3986978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/>
              <a:t>Integer.</a:t>
            </a:r>
            <a:r>
              <a:rPr lang="en-US" i="1" dirty="0" err="1"/>
              <a:t>MAX_VALUE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D24319-BB32-6842-AB17-3DEB5F20D0AD}"/>
              </a:ext>
            </a:extLst>
          </p:cNvPr>
          <p:cNvSpPr/>
          <p:nvPr/>
        </p:nvSpPr>
        <p:spPr>
          <a:xfrm>
            <a:off x="3926048" y="1855662"/>
            <a:ext cx="1845578" cy="477175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023D27B0-182E-DA4E-9421-A445584534A5}"/>
              </a:ext>
            </a:extLst>
          </p:cNvPr>
          <p:cNvSpPr/>
          <p:nvPr/>
        </p:nvSpPr>
        <p:spPr>
          <a:xfrm>
            <a:off x="5027940" y="1404003"/>
            <a:ext cx="1524452" cy="674512"/>
          </a:xfrm>
          <a:prstGeom prst="irregularSeal1">
            <a:avLst/>
          </a:prstGeom>
          <a:solidFill>
            <a:srgbClr val="FFFF00"/>
          </a:solidFill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overflow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1A51A9-0DA2-3945-A2CC-6473E6C0A836}"/>
              </a:ext>
            </a:extLst>
          </p:cNvPr>
          <p:cNvSpPr/>
          <p:nvPr/>
        </p:nvSpPr>
        <p:spPr>
          <a:xfrm>
            <a:off x="5059152" y="716967"/>
            <a:ext cx="1493240" cy="30108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7925A-10C3-C54B-8CC7-CC2125FB5760}"/>
              </a:ext>
            </a:extLst>
          </p:cNvPr>
          <p:cNvSpPr txBox="1"/>
          <p:nvPr/>
        </p:nvSpPr>
        <p:spPr>
          <a:xfrm>
            <a:off x="6552392" y="1762850"/>
            <a:ext cx="2589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start+end</a:t>
            </a:r>
            <a:r>
              <a:rPr lang="en-US" sz="1400" dirty="0">
                <a:solidFill>
                  <a:srgbClr val="FF0000"/>
                </a:solidFill>
              </a:rPr>
              <a:t>)&gt;</a:t>
            </a:r>
            <a:r>
              <a:rPr lang="en-US" sz="1400" dirty="0" err="1">
                <a:solidFill>
                  <a:srgbClr val="FF0000"/>
                </a:solidFill>
              </a:rPr>
              <a:t>Integer.</a:t>
            </a:r>
            <a:r>
              <a:rPr lang="en-US" sz="1400" i="1" dirty="0" err="1">
                <a:solidFill>
                  <a:srgbClr val="FF0000"/>
                </a:solidFill>
              </a:rPr>
              <a:t>MAX_VALUE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48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 animBg="1"/>
      <p:bldP spid="25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96DC4D-4F9F-534D-B954-2FCE408F3FC0}"/>
              </a:ext>
            </a:extLst>
          </p:cNvPr>
          <p:cNvSpPr txBox="1"/>
          <p:nvPr/>
        </p:nvSpPr>
        <p:spPr>
          <a:xfrm>
            <a:off x="461395" y="1968234"/>
            <a:ext cx="795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What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when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bug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found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fixed?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0A946-A949-B641-AC4B-C44F53919E08}"/>
              </a:ext>
            </a:extLst>
          </p:cNvPr>
          <p:cNvSpPr txBox="1"/>
          <p:nvPr/>
        </p:nvSpPr>
        <p:spPr>
          <a:xfrm>
            <a:off x="1300294" y="3026329"/>
            <a:ext cx="4354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800" dirty="0"/>
              <a:t>Fix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bug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function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8C4664-5F79-D54C-A0E0-9A0353E30845}"/>
              </a:ext>
            </a:extLst>
          </p:cNvPr>
          <p:cNvSpPr txBox="1"/>
          <p:nvPr/>
        </p:nvSpPr>
        <p:spPr>
          <a:xfrm>
            <a:off x="1300294" y="3833070"/>
            <a:ext cx="7376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2.</a:t>
            </a:r>
            <a:r>
              <a:rPr lang="zh-CN" altLang="en-US" sz="2800" dirty="0"/>
              <a:t> </a:t>
            </a:r>
            <a:r>
              <a:rPr lang="en-US" altLang="zh-CN" sz="2800" dirty="0"/>
              <a:t>Fix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bug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function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add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it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3802D-1E3B-7E43-8EBC-96EFA556B66F}"/>
              </a:ext>
            </a:extLst>
          </p:cNvPr>
          <p:cNvSpPr txBox="1"/>
          <p:nvPr/>
        </p:nvSpPr>
        <p:spPr>
          <a:xfrm>
            <a:off x="1300294" y="4639811"/>
            <a:ext cx="52613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3.</a:t>
            </a:r>
            <a:r>
              <a:rPr lang="zh-CN" altLang="en-US" sz="2800" dirty="0"/>
              <a:t> </a:t>
            </a:r>
            <a:r>
              <a:rPr lang="en-US" altLang="zh-CN" sz="2800" dirty="0"/>
              <a:t>Add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first,</a:t>
            </a:r>
            <a:r>
              <a:rPr lang="zh-CN" altLang="en-US" sz="2800" dirty="0"/>
              <a:t> </a:t>
            </a:r>
            <a:r>
              <a:rPr lang="en-US" altLang="zh-CN" sz="2800" dirty="0"/>
              <a:t>see</a:t>
            </a:r>
            <a:r>
              <a:rPr lang="zh-CN" altLang="en-US" sz="2800" dirty="0"/>
              <a:t> </a:t>
            </a:r>
            <a:r>
              <a:rPr lang="en-US" altLang="zh-CN" sz="2800" dirty="0"/>
              <a:t>it</a:t>
            </a:r>
            <a:r>
              <a:rPr lang="zh-CN" altLang="en-US" sz="2800" dirty="0"/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fails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r>
              <a:rPr lang="en-US" altLang="zh-CN" sz="2800" dirty="0"/>
              <a:t>	then</a:t>
            </a:r>
            <a:r>
              <a:rPr lang="zh-CN" altLang="en-US" sz="2800" dirty="0"/>
              <a:t> </a:t>
            </a:r>
            <a:r>
              <a:rPr lang="en-US" altLang="zh-CN" sz="2800" dirty="0"/>
              <a:t>fix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bug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function,</a:t>
            </a:r>
          </a:p>
          <a:p>
            <a:r>
              <a:rPr lang="en-US" sz="2800" dirty="0"/>
              <a:t>	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see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pass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eep Calm #019 - And Fix Bugs by HundredMelanie on DeviantArt">
            <a:extLst>
              <a:ext uri="{FF2B5EF4-FFF2-40B4-BE49-F238E27FC236}">
                <a16:creationId xmlns:a16="http://schemas.microsoft.com/office/drawing/2014/main" id="{F6F648AE-F1AE-A142-9591-274134E0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2" y="242735"/>
            <a:ext cx="1728132" cy="12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een check mark icon checkmark in circle Vector Image">
            <a:extLst>
              <a:ext uri="{FF2B5EF4-FFF2-40B4-BE49-F238E27FC236}">
                <a16:creationId xmlns:a16="http://schemas.microsoft.com/office/drawing/2014/main" id="{6FA84EB3-5236-7243-AF26-543335471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1" t="11743" r="7196" b="24526"/>
          <a:stretch/>
        </p:blipFill>
        <p:spPr bwMode="auto">
          <a:xfrm>
            <a:off x="461395" y="4785690"/>
            <a:ext cx="838899" cy="76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31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9F9678-E6ED-B249-8BD9-07286473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C9534-118B-1E42-BAC8-EF79404E4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63" y="1790850"/>
            <a:ext cx="5291298" cy="3990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82574B-365C-E94F-98F4-1754305D9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06" y="5908690"/>
            <a:ext cx="8183759" cy="768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03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D504A-8D15-5B48-9DD2-BA628CA72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1" y="2781730"/>
            <a:ext cx="3748961" cy="1290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24D4CA-F2CC-294C-9A2F-0C6D74F99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0"/>
          <a:stretch/>
        </p:blipFill>
        <p:spPr>
          <a:xfrm>
            <a:off x="4430501" y="2783936"/>
            <a:ext cx="4507471" cy="1287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FD24319-BB32-6842-AB17-3DEB5F20D0AD}"/>
              </a:ext>
            </a:extLst>
          </p:cNvPr>
          <p:cNvSpPr/>
          <p:nvPr/>
        </p:nvSpPr>
        <p:spPr>
          <a:xfrm>
            <a:off x="369411" y="2682258"/>
            <a:ext cx="3777702" cy="477175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AA2663F-80FD-3844-8638-1476C2DEA5EC}"/>
              </a:ext>
            </a:extLst>
          </p:cNvPr>
          <p:cNvSpPr txBox="1">
            <a:spLocks/>
          </p:cNvSpPr>
          <p:nvPr/>
        </p:nvSpPr>
        <p:spPr>
          <a:xfrm>
            <a:off x="858937" y="1669409"/>
            <a:ext cx="1833930" cy="669320"/>
          </a:xfrm>
          <a:prstGeom prst="rect">
            <a:avLst/>
          </a:prstGeom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en-US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fix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6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007 -0.00116 L 0.51355 0.0004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9F9678-E6ED-B249-8BD9-07286473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C9534-118B-1E42-BAC8-EF79404E4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63" y="1790850"/>
            <a:ext cx="5291298" cy="3990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03A1C9-1025-2A4F-8978-5244308F6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0"/>
          <a:stretch/>
        </p:blipFill>
        <p:spPr>
          <a:xfrm>
            <a:off x="3809011" y="5410899"/>
            <a:ext cx="4025900" cy="1075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B37ED8-2381-914C-A2CE-654F03CAA81E}"/>
              </a:ext>
            </a:extLst>
          </p:cNvPr>
          <p:cNvSpPr txBox="1"/>
          <p:nvPr/>
        </p:nvSpPr>
        <p:spPr>
          <a:xfrm>
            <a:off x="6444144" y="2712306"/>
            <a:ext cx="1737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Old</a:t>
            </a: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tests</a:t>
            </a: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passed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05E34-AB0C-FC47-BC98-031CFE953F9A}"/>
              </a:ext>
            </a:extLst>
          </p:cNvPr>
          <p:cNvSpPr txBox="1"/>
          <p:nvPr/>
        </p:nvSpPr>
        <p:spPr>
          <a:xfrm>
            <a:off x="6444144" y="3323438"/>
            <a:ext cx="18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New</a:t>
            </a: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tests</a:t>
            </a:r>
            <a:r>
              <a:rPr lang="zh-CN" altLang="en-US" b="1" dirty="0">
                <a:solidFill>
                  <a:srgbClr val="00B050"/>
                </a:solidFill>
              </a:rPr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passed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64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D39AF-C152-F949-90AF-CDE8EA21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6F7A1-76E2-3748-A310-BDF57E5B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721" y="597159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EAA546-BE36-2047-BB64-19909E6B36C7}"/>
              </a:ext>
            </a:extLst>
          </p:cNvPr>
          <p:cNvSpPr/>
          <p:nvPr/>
        </p:nvSpPr>
        <p:spPr>
          <a:xfrm>
            <a:off x="3934109" y="6265034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47A93-D559-F14C-9D4F-1D50A721A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50" y="3091851"/>
            <a:ext cx="2558347" cy="880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0508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F9DC05B-CE0C-5F47-96F1-37FBD498C2DE}"/>
              </a:ext>
            </a:extLst>
          </p:cNvPr>
          <p:cNvSpPr txBox="1">
            <a:spLocks/>
          </p:cNvSpPr>
          <p:nvPr/>
        </p:nvSpPr>
        <p:spPr>
          <a:xfrm>
            <a:off x="2477233" y="3177432"/>
            <a:ext cx="4502407" cy="5031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altLang="zh-CN" sz="3600" dirty="0"/>
              <a:t>Midterm</a:t>
            </a:r>
            <a:r>
              <a:rPr lang="zh-CN" altLang="en-US" sz="3600" dirty="0"/>
              <a:t> </a:t>
            </a:r>
            <a:r>
              <a:rPr lang="en-US" altLang="zh-CN" sz="3600" dirty="0"/>
              <a:t>Preview</a:t>
            </a:r>
            <a:endParaRPr lang="en-US" sz="3600" dirty="0"/>
          </a:p>
        </p:txBody>
      </p:sp>
      <p:pic>
        <p:nvPicPr>
          <p:cNvPr id="6" name="Picture 2" descr="Neo-Impressionism - Important Paintings | TheArtStory">
            <a:extLst>
              <a:ext uri="{FF2B5EF4-FFF2-40B4-BE49-F238E27FC236}">
                <a16:creationId xmlns:a16="http://schemas.microsoft.com/office/drawing/2014/main" id="{F459679B-91D8-304E-801E-83FA93237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64095" y="302004"/>
            <a:ext cx="2566250" cy="1974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283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1ACB6-5764-2D44-8520-DAA25A0288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5322" y="1812226"/>
            <a:ext cx="7394127" cy="4378849"/>
          </a:xfrm>
        </p:spPr>
        <p:txBody>
          <a:bodyPr/>
          <a:lstStyle/>
          <a:p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Java Basics</a:t>
            </a:r>
          </a:p>
          <a:p>
            <a:pPr lvl="1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Array</a:t>
            </a:r>
          </a:p>
          <a:p>
            <a:pPr lvl="1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Loops</a:t>
            </a:r>
          </a:p>
          <a:p>
            <a:pPr lvl="1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Etc.</a:t>
            </a:r>
          </a:p>
          <a:p>
            <a:pPr lvl="1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https://github.com/pdgetrf/code-along-reverse-array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https://github.com/pdgetrf/code-along-max-number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1"/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Java OOP</a:t>
            </a:r>
          </a:p>
          <a:p>
            <a:pPr lvl="1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Encapsulation</a:t>
            </a:r>
          </a:p>
          <a:p>
            <a:pPr lvl="2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Constructor, copy constructor, setter, getter</a:t>
            </a:r>
          </a:p>
          <a:p>
            <a:pPr lvl="1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Inheritance</a:t>
            </a:r>
          </a:p>
          <a:p>
            <a:pPr lvl="2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Class, base/derived class, abstract class, interface</a:t>
            </a:r>
          </a:p>
          <a:p>
            <a:pPr lvl="1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Metamorphism </a:t>
            </a:r>
          </a:p>
          <a:p>
            <a:pPr lvl="2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Late binding</a:t>
            </a:r>
          </a:p>
          <a:p>
            <a:pPr lvl="2"/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Override vs Overload</a:t>
            </a:r>
          </a:p>
          <a:p>
            <a:pPr lvl="1"/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https://github.com/pdgetrf/OOBPet.git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014EFA-F39E-DA41-8049-6964CCC2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Preview</a:t>
            </a:r>
          </a:p>
        </p:txBody>
      </p:sp>
    </p:spTree>
    <p:extLst>
      <p:ext uri="{BB962C8B-B14F-4D97-AF65-F5344CB8AC3E}">
        <p14:creationId xmlns:p14="http://schemas.microsoft.com/office/powerpoint/2010/main" val="20046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1ACB6-5764-2D44-8520-DAA25A0288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6571" y="1577334"/>
            <a:ext cx="7394127" cy="5217749"/>
          </a:xfrm>
        </p:spPr>
        <p:txBody>
          <a:bodyPr/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Abstract Data Type</a:t>
            </a:r>
          </a:p>
          <a:p>
            <a:endParaRPr lang="en-US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Interface vs Implementation</a:t>
            </a:r>
          </a:p>
          <a:p>
            <a:pPr lvl="1"/>
            <a:endParaRPr lang="en-US" sz="1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Queue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Stack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2"/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When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use</a:t>
            </a:r>
          </a:p>
          <a:p>
            <a:pPr lvl="2"/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Implementation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endParaRPr lang="en-US" altLang="zh-CN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3"/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Linked</a:t>
            </a:r>
            <a:r>
              <a:rPr lang="zh-CN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list</a:t>
            </a:r>
            <a:r>
              <a:rPr lang="zh-CN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vs</a:t>
            </a:r>
            <a:r>
              <a:rPr lang="zh-CN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array</a:t>
            </a:r>
          </a:p>
          <a:p>
            <a:pPr lvl="3"/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Circular</a:t>
            </a:r>
            <a:r>
              <a:rPr lang="zh-CN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array</a:t>
            </a:r>
          </a:p>
          <a:p>
            <a:pPr lvl="3"/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Resizing</a:t>
            </a:r>
          </a:p>
          <a:p>
            <a:pPr lvl="2"/>
            <a:endParaRPr lang="en-US" sz="1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Linked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list</a:t>
            </a:r>
          </a:p>
          <a:p>
            <a:pPr lvl="2"/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Performance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comparison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Array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various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access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pattern</a:t>
            </a:r>
          </a:p>
          <a:p>
            <a:pPr lvl="3"/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Read</a:t>
            </a:r>
          </a:p>
          <a:p>
            <a:pPr lvl="3"/>
            <a:r>
              <a:rPr lang="en-US" altLang="zh-CN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Insert/delete</a:t>
            </a:r>
          </a:p>
          <a:p>
            <a:pPr lvl="2"/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Circle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linked</a:t>
            </a:r>
            <a:r>
              <a:rPr lang="zh-CN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014EFA-F39E-DA41-8049-6964CCC2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Preview</a:t>
            </a:r>
          </a:p>
        </p:txBody>
      </p:sp>
    </p:spTree>
    <p:extLst>
      <p:ext uri="{BB962C8B-B14F-4D97-AF65-F5344CB8AC3E}">
        <p14:creationId xmlns:p14="http://schemas.microsoft.com/office/powerpoint/2010/main" val="337822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ED9747-5DFA-A84D-B151-CDDFE016D856}"/>
              </a:ext>
            </a:extLst>
          </p:cNvPr>
          <p:cNvGrpSpPr/>
          <p:nvPr/>
        </p:nvGrpSpPr>
        <p:grpSpPr>
          <a:xfrm>
            <a:off x="5234731" y="3304370"/>
            <a:ext cx="2655078" cy="1239161"/>
            <a:chOff x="5288691" y="3604410"/>
            <a:chExt cx="3455721" cy="15865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1466D0-57DC-DE48-993B-895F46A5B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8691" y="3854237"/>
              <a:ext cx="3247674" cy="133672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B38317A-E929-6A4E-9C34-D0125BDD518B}"/>
                </a:ext>
              </a:extLst>
            </p:cNvPr>
            <p:cNvGrpSpPr/>
            <p:nvPr/>
          </p:nvGrpSpPr>
          <p:grpSpPr>
            <a:xfrm>
              <a:off x="8328317" y="3604410"/>
              <a:ext cx="416095" cy="987715"/>
              <a:chOff x="8328317" y="3604410"/>
              <a:chExt cx="416095" cy="987715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E728B27-64DF-F641-9D4C-92DCE65A2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302" y="3604410"/>
                <a:ext cx="18062" cy="3003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3BEF177-4182-8648-AC88-2FA51639CC94}"/>
                  </a:ext>
                </a:extLst>
              </p:cNvPr>
              <p:cNvSpPr/>
              <p:nvPr/>
            </p:nvSpPr>
            <p:spPr>
              <a:xfrm>
                <a:off x="8328317" y="3955251"/>
                <a:ext cx="416095" cy="636874"/>
              </a:xfrm>
              <a:custGeom>
                <a:avLst/>
                <a:gdLst>
                  <a:gd name="connsiteX0" fmla="*/ 0 w 416095"/>
                  <a:gd name="connsiteY0" fmla="*/ 69351 h 636874"/>
                  <a:gd name="connsiteX1" fmla="*/ 69351 w 416095"/>
                  <a:gd name="connsiteY1" fmla="*/ 0 h 636874"/>
                  <a:gd name="connsiteX2" fmla="*/ 346744 w 416095"/>
                  <a:gd name="connsiteY2" fmla="*/ 0 h 636874"/>
                  <a:gd name="connsiteX3" fmla="*/ 416095 w 416095"/>
                  <a:gd name="connsiteY3" fmla="*/ 69351 h 636874"/>
                  <a:gd name="connsiteX4" fmla="*/ 416095 w 416095"/>
                  <a:gd name="connsiteY4" fmla="*/ 567523 h 636874"/>
                  <a:gd name="connsiteX5" fmla="*/ 346744 w 416095"/>
                  <a:gd name="connsiteY5" fmla="*/ 636874 h 636874"/>
                  <a:gd name="connsiteX6" fmla="*/ 69351 w 416095"/>
                  <a:gd name="connsiteY6" fmla="*/ 636874 h 636874"/>
                  <a:gd name="connsiteX7" fmla="*/ 0 w 416095"/>
                  <a:gd name="connsiteY7" fmla="*/ 567523 h 636874"/>
                  <a:gd name="connsiteX8" fmla="*/ 0 w 416095"/>
                  <a:gd name="connsiteY8" fmla="*/ 69351 h 636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095" h="636874" extrusionOk="0">
                    <a:moveTo>
                      <a:pt x="0" y="69351"/>
                    </a:moveTo>
                    <a:cubicBezTo>
                      <a:pt x="-2874" y="29277"/>
                      <a:pt x="27649" y="1276"/>
                      <a:pt x="69351" y="0"/>
                    </a:cubicBezTo>
                    <a:cubicBezTo>
                      <a:pt x="188464" y="11846"/>
                      <a:pt x="269109" y="-668"/>
                      <a:pt x="346744" y="0"/>
                    </a:cubicBezTo>
                    <a:cubicBezTo>
                      <a:pt x="378714" y="-4815"/>
                      <a:pt x="411942" y="39574"/>
                      <a:pt x="416095" y="69351"/>
                    </a:cubicBezTo>
                    <a:cubicBezTo>
                      <a:pt x="415718" y="198282"/>
                      <a:pt x="396743" y="441927"/>
                      <a:pt x="416095" y="567523"/>
                    </a:cubicBezTo>
                    <a:cubicBezTo>
                      <a:pt x="416591" y="604802"/>
                      <a:pt x="377723" y="635753"/>
                      <a:pt x="346744" y="636874"/>
                    </a:cubicBezTo>
                    <a:cubicBezTo>
                      <a:pt x="240223" y="649109"/>
                      <a:pt x="128665" y="649605"/>
                      <a:pt x="69351" y="636874"/>
                    </a:cubicBezTo>
                    <a:cubicBezTo>
                      <a:pt x="28442" y="641188"/>
                      <a:pt x="-2705" y="602687"/>
                      <a:pt x="0" y="567523"/>
                    </a:cubicBezTo>
                    <a:cubicBezTo>
                      <a:pt x="17148" y="456311"/>
                      <a:pt x="1067" y="216692"/>
                      <a:pt x="0" y="69351"/>
                    </a:cubicBez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0509E8-5351-C744-9762-5EE7EB22FECF}"/>
                </a:ext>
              </a:extLst>
            </p:cNvPr>
            <p:cNvGrpSpPr/>
            <p:nvPr/>
          </p:nvGrpSpPr>
          <p:grpSpPr>
            <a:xfrm>
              <a:off x="5882147" y="3675819"/>
              <a:ext cx="416095" cy="987715"/>
              <a:chOff x="8328317" y="3604410"/>
              <a:chExt cx="416095" cy="987715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7BEB52A-BBE8-9E45-AC62-DC37323B3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302" y="3604410"/>
                <a:ext cx="18062" cy="300334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713A81B-3BA7-8644-865B-0277B3D0D24C}"/>
                  </a:ext>
                </a:extLst>
              </p:cNvPr>
              <p:cNvSpPr/>
              <p:nvPr/>
            </p:nvSpPr>
            <p:spPr>
              <a:xfrm>
                <a:off x="8328317" y="3955251"/>
                <a:ext cx="416095" cy="636874"/>
              </a:xfrm>
              <a:custGeom>
                <a:avLst/>
                <a:gdLst>
                  <a:gd name="connsiteX0" fmla="*/ 0 w 416095"/>
                  <a:gd name="connsiteY0" fmla="*/ 69351 h 636874"/>
                  <a:gd name="connsiteX1" fmla="*/ 69351 w 416095"/>
                  <a:gd name="connsiteY1" fmla="*/ 0 h 636874"/>
                  <a:gd name="connsiteX2" fmla="*/ 346744 w 416095"/>
                  <a:gd name="connsiteY2" fmla="*/ 0 h 636874"/>
                  <a:gd name="connsiteX3" fmla="*/ 416095 w 416095"/>
                  <a:gd name="connsiteY3" fmla="*/ 69351 h 636874"/>
                  <a:gd name="connsiteX4" fmla="*/ 416095 w 416095"/>
                  <a:gd name="connsiteY4" fmla="*/ 567523 h 636874"/>
                  <a:gd name="connsiteX5" fmla="*/ 346744 w 416095"/>
                  <a:gd name="connsiteY5" fmla="*/ 636874 h 636874"/>
                  <a:gd name="connsiteX6" fmla="*/ 69351 w 416095"/>
                  <a:gd name="connsiteY6" fmla="*/ 636874 h 636874"/>
                  <a:gd name="connsiteX7" fmla="*/ 0 w 416095"/>
                  <a:gd name="connsiteY7" fmla="*/ 567523 h 636874"/>
                  <a:gd name="connsiteX8" fmla="*/ 0 w 416095"/>
                  <a:gd name="connsiteY8" fmla="*/ 69351 h 636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095" h="636874" extrusionOk="0">
                    <a:moveTo>
                      <a:pt x="0" y="69351"/>
                    </a:moveTo>
                    <a:cubicBezTo>
                      <a:pt x="-2874" y="29277"/>
                      <a:pt x="27649" y="1276"/>
                      <a:pt x="69351" y="0"/>
                    </a:cubicBezTo>
                    <a:cubicBezTo>
                      <a:pt x="188464" y="11846"/>
                      <a:pt x="269109" y="-668"/>
                      <a:pt x="346744" y="0"/>
                    </a:cubicBezTo>
                    <a:cubicBezTo>
                      <a:pt x="378714" y="-4815"/>
                      <a:pt x="411942" y="39574"/>
                      <a:pt x="416095" y="69351"/>
                    </a:cubicBezTo>
                    <a:cubicBezTo>
                      <a:pt x="415718" y="198282"/>
                      <a:pt x="396743" y="441927"/>
                      <a:pt x="416095" y="567523"/>
                    </a:cubicBezTo>
                    <a:cubicBezTo>
                      <a:pt x="416591" y="604802"/>
                      <a:pt x="377723" y="635753"/>
                      <a:pt x="346744" y="636874"/>
                    </a:cubicBezTo>
                    <a:cubicBezTo>
                      <a:pt x="240223" y="649109"/>
                      <a:pt x="128665" y="649605"/>
                      <a:pt x="69351" y="636874"/>
                    </a:cubicBezTo>
                    <a:cubicBezTo>
                      <a:pt x="28442" y="641188"/>
                      <a:pt x="-2705" y="602687"/>
                      <a:pt x="0" y="567523"/>
                    </a:cubicBezTo>
                    <a:cubicBezTo>
                      <a:pt x="17148" y="456311"/>
                      <a:pt x="1067" y="216692"/>
                      <a:pt x="0" y="69351"/>
                    </a:cubicBezTo>
                    <a:close/>
                  </a:path>
                </a:pathLst>
              </a:custGeom>
              <a:noFill/>
              <a:ln w="12700">
                <a:solidFill>
                  <a:srgbClr val="00B050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BC0C44-0ABB-B048-A5A4-8A7F796CD6BD}"/>
              </a:ext>
            </a:extLst>
          </p:cNvPr>
          <p:cNvSpPr txBox="1"/>
          <p:nvPr/>
        </p:nvSpPr>
        <p:spPr>
          <a:xfrm>
            <a:off x="5335399" y="2185969"/>
            <a:ext cx="2285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(FIFO)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704B6-DAAE-864E-826D-9D7EF1D1D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46" y="2207479"/>
            <a:ext cx="3691553" cy="3350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95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7BE6A-F29F-9846-B2BA-27CABF9C2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81" y="2021746"/>
            <a:ext cx="2878168" cy="2952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6E9F0B-8B9E-504D-A2B0-09EAD69E65B6}"/>
              </a:ext>
            </a:extLst>
          </p:cNvPr>
          <p:cNvSpPr txBox="1"/>
          <p:nvPr/>
        </p:nvSpPr>
        <p:spPr>
          <a:xfrm>
            <a:off x="1543855" y="5132614"/>
            <a:ext cx="1325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Interface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6D060-3A90-884F-8B2B-FD20FE429B1C}"/>
              </a:ext>
            </a:extLst>
          </p:cNvPr>
          <p:cNvSpPr txBox="1"/>
          <p:nvPr/>
        </p:nvSpPr>
        <p:spPr>
          <a:xfrm>
            <a:off x="5353183" y="5132613"/>
            <a:ext cx="224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Implementation</a:t>
            </a:r>
          </a:p>
        </p:txBody>
      </p:sp>
      <p:pic>
        <p:nvPicPr>
          <p:cNvPr id="1028" name="Picture 4" descr="Fancy Question Mark Graphic - Symbols | PicMonkey Graphics">
            <a:extLst>
              <a:ext uri="{FF2B5EF4-FFF2-40B4-BE49-F238E27FC236}">
                <a16:creationId xmlns:a16="http://schemas.microsoft.com/office/drawing/2014/main" id="{60A9B916-A31E-7A46-A58A-02B9EAD00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617" y="1921078"/>
            <a:ext cx="1611015" cy="244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622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7BE6A-F29F-9846-B2BA-27CABF9C2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0" y="1926656"/>
            <a:ext cx="2878168" cy="2952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6E9F0B-8B9E-504D-A2B0-09EAD69E65B6}"/>
              </a:ext>
            </a:extLst>
          </p:cNvPr>
          <p:cNvSpPr txBox="1"/>
          <p:nvPr/>
        </p:nvSpPr>
        <p:spPr>
          <a:xfrm>
            <a:off x="1017816" y="5021964"/>
            <a:ext cx="1325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Interface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6D060-3A90-884F-8B2B-FD20FE429B1C}"/>
              </a:ext>
            </a:extLst>
          </p:cNvPr>
          <p:cNvSpPr txBox="1"/>
          <p:nvPr/>
        </p:nvSpPr>
        <p:spPr>
          <a:xfrm>
            <a:off x="5353183" y="5132613"/>
            <a:ext cx="224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Implementation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05B9C4-E2A0-1447-91EF-C831CF8F68DC}"/>
              </a:ext>
            </a:extLst>
          </p:cNvPr>
          <p:cNvGrpSpPr/>
          <p:nvPr/>
        </p:nvGrpSpPr>
        <p:grpSpPr>
          <a:xfrm>
            <a:off x="4654310" y="2096792"/>
            <a:ext cx="3281366" cy="461665"/>
            <a:chOff x="4572000" y="1854738"/>
            <a:chExt cx="4141687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128AC1-9A2A-B64A-868B-1DB362A7E75C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E6D43B-0D83-0D40-BAFF-9A5091D43F7D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812904-ACDE-0B4D-B2F9-F803378EF675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29B976-E8B2-B247-B68C-F55CD51D165D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DB294C-AE81-F648-B4ED-6AABFCC92972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4B0A35-80DC-E242-9C71-DA5144AA41A9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4FBB82-247D-184A-8F5F-06DCBCDF0EA1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F914F4-9B72-D44E-B6C3-9DDA15AFE6BF}"/>
              </a:ext>
            </a:extLst>
          </p:cNvPr>
          <p:cNvSpPr txBox="1"/>
          <p:nvPr/>
        </p:nvSpPr>
        <p:spPr>
          <a:xfrm>
            <a:off x="5845601" y="1454550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Array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78C9B8-1FF8-D040-9E2E-974B7248B21A}"/>
              </a:ext>
            </a:extLst>
          </p:cNvPr>
          <p:cNvGrpSpPr/>
          <p:nvPr/>
        </p:nvGrpSpPr>
        <p:grpSpPr>
          <a:xfrm>
            <a:off x="3914902" y="3218453"/>
            <a:ext cx="5121522" cy="1607663"/>
            <a:chOff x="3914902" y="3218453"/>
            <a:chExt cx="5121522" cy="160766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6E728F9-AACB-4C40-83BF-D1BB51011CB1}"/>
                </a:ext>
              </a:extLst>
            </p:cNvPr>
            <p:cNvGrpSpPr/>
            <p:nvPr/>
          </p:nvGrpSpPr>
          <p:grpSpPr>
            <a:xfrm>
              <a:off x="3914902" y="3428999"/>
              <a:ext cx="5121522" cy="1397117"/>
              <a:chOff x="714931" y="3127809"/>
              <a:chExt cx="8454764" cy="2306403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F91EA5-DFF4-F540-94C0-8E4B902E249F}"/>
                  </a:ext>
                </a:extLst>
              </p:cNvPr>
              <p:cNvSpPr/>
              <p:nvPr/>
            </p:nvSpPr>
            <p:spPr>
              <a:xfrm>
                <a:off x="789310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2DF2FF4-E9F4-CA45-A9E6-B2A877A887F0}"/>
                  </a:ext>
                </a:extLst>
              </p:cNvPr>
              <p:cNvSpPr/>
              <p:nvPr/>
            </p:nvSpPr>
            <p:spPr>
              <a:xfrm>
                <a:off x="1380979" y="4346137"/>
                <a:ext cx="160949" cy="582706"/>
              </a:xfrm>
              <a:prstGeom prst="rect">
                <a:avLst/>
              </a:prstGeom>
              <a:solidFill>
                <a:srgbClr val="15FEFF"/>
              </a:solidFill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61E0D3-56A2-E746-BBB8-ED8D25162E3A}"/>
                  </a:ext>
                </a:extLst>
              </p:cNvPr>
              <p:cNvSpPr/>
              <p:nvPr/>
            </p:nvSpPr>
            <p:spPr>
              <a:xfrm>
                <a:off x="1935568" y="4346137"/>
                <a:ext cx="591670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1D33CE3-D36E-5849-A362-270AFD950B56}"/>
                  </a:ext>
                </a:extLst>
              </p:cNvPr>
              <p:cNvSpPr/>
              <p:nvPr/>
            </p:nvSpPr>
            <p:spPr>
              <a:xfrm>
                <a:off x="3081826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8570A08-393F-964A-B55C-6A09CF9034A9}"/>
                  </a:ext>
                </a:extLst>
              </p:cNvPr>
              <p:cNvSpPr/>
              <p:nvPr/>
            </p:nvSpPr>
            <p:spPr>
              <a:xfrm>
                <a:off x="3673495" y="4346137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7408ED-DFC1-2F46-8342-F74CFC72631C}"/>
                  </a:ext>
                </a:extLst>
              </p:cNvPr>
              <p:cNvSpPr/>
              <p:nvPr/>
            </p:nvSpPr>
            <p:spPr>
              <a:xfrm>
                <a:off x="4228084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065142E-2515-8146-97A2-60650BBDCFF2}"/>
                  </a:ext>
                </a:extLst>
              </p:cNvPr>
              <p:cNvSpPr/>
              <p:nvPr/>
            </p:nvSpPr>
            <p:spPr>
              <a:xfrm>
                <a:off x="4819753" y="4346137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31B2E31-9043-494B-A167-B370890877BA}"/>
                  </a:ext>
                </a:extLst>
              </p:cNvPr>
              <p:cNvSpPr/>
              <p:nvPr/>
            </p:nvSpPr>
            <p:spPr>
              <a:xfrm>
                <a:off x="5374342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18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218F231-9A86-5242-AD04-1DC21EB71AE3}"/>
                  </a:ext>
                </a:extLst>
              </p:cNvPr>
              <p:cNvSpPr/>
              <p:nvPr/>
            </p:nvSpPr>
            <p:spPr>
              <a:xfrm>
                <a:off x="5966011" y="4346137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46465B1-A079-FE4D-A1AD-763E3BBB6D60}"/>
                  </a:ext>
                </a:extLst>
              </p:cNvPr>
              <p:cNvSpPr/>
              <p:nvPr/>
            </p:nvSpPr>
            <p:spPr>
              <a:xfrm>
                <a:off x="6520600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7875BA5-A78A-5D44-973F-C378790AB1C4}"/>
                  </a:ext>
                </a:extLst>
              </p:cNvPr>
              <p:cNvSpPr/>
              <p:nvPr/>
            </p:nvSpPr>
            <p:spPr>
              <a:xfrm>
                <a:off x="7112269" y="4346137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BA6C4B-226E-1545-8058-B19EEEA2AF1E}"/>
                  </a:ext>
                </a:extLst>
              </p:cNvPr>
              <p:cNvSpPr/>
              <p:nvPr/>
            </p:nvSpPr>
            <p:spPr>
              <a:xfrm>
                <a:off x="7666857" y="43461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2C57530-A9CB-4843-ABE3-9EB1C8EA8112}"/>
                  </a:ext>
                </a:extLst>
              </p:cNvPr>
              <p:cNvSpPr/>
              <p:nvPr/>
            </p:nvSpPr>
            <p:spPr>
              <a:xfrm>
                <a:off x="8259759" y="4346137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43A6749-C5A8-524E-B584-B1CB0DD3D8A6}"/>
                  </a:ext>
                </a:extLst>
              </p:cNvPr>
              <p:cNvSpPr/>
              <p:nvPr/>
            </p:nvSpPr>
            <p:spPr>
              <a:xfrm>
                <a:off x="788694" y="4346137"/>
                <a:ext cx="591670" cy="582706"/>
              </a:xfrm>
              <a:prstGeom prst="rect">
                <a:avLst/>
              </a:prstGeom>
              <a:solidFill>
                <a:srgbClr val="FFFF00"/>
              </a:solidFill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49D1A4C-734E-1244-B7FC-37A375A91829}"/>
                  </a:ext>
                </a:extLst>
              </p:cNvPr>
              <p:cNvSpPr/>
              <p:nvPr/>
            </p:nvSpPr>
            <p:spPr>
              <a:xfrm>
                <a:off x="1380978" y="4346137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4C5CDC4D-17C0-A843-B68C-8A9F16D18854}"/>
                  </a:ext>
                </a:extLst>
              </p:cNvPr>
              <p:cNvCxnSpPr>
                <a:cxnSpLocks/>
                <a:stCxn id="32" idx="3"/>
                <a:endCxn id="20" idx="1"/>
              </p:cNvCxnSpPr>
              <p:nvPr/>
            </p:nvCxnSpPr>
            <p:spPr>
              <a:xfrm>
                <a:off x="1541927" y="4642409"/>
                <a:ext cx="393641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C77B477-ADC7-6B43-A391-ECF118E61B3F}"/>
                  </a:ext>
                </a:extLst>
              </p:cNvPr>
              <p:cNvCxnSpPr>
                <a:cxnSpLocks/>
                <a:stCxn id="35" idx="3"/>
                <a:endCxn id="21" idx="1"/>
              </p:cNvCxnSpPr>
              <p:nvPr/>
            </p:nvCxnSpPr>
            <p:spPr>
              <a:xfrm flipV="1">
                <a:off x="2688186" y="4637490"/>
                <a:ext cx="393640" cy="491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3BE00A4-6086-CD43-BF8C-C92002AAC59E}"/>
                  </a:ext>
                </a:extLst>
              </p:cNvPr>
              <p:cNvSpPr/>
              <p:nvPr/>
            </p:nvSpPr>
            <p:spPr>
              <a:xfrm>
                <a:off x="2527237" y="4346137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3A71298-6D7D-524D-B7C2-A2BE538E4F9A}"/>
                  </a:ext>
                </a:extLst>
              </p:cNvPr>
              <p:cNvCxnSpPr>
                <a:cxnSpLocks/>
                <a:stCxn id="22" idx="3"/>
                <a:endCxn id="23" idx="1"/>
              </p:cNvCxnSpPr>
              <p:nvPr/>
            </p:nvCxnSpPr>
            <p:spPr>
              <a:xfrm>
                <a:off x="3834444" y="4637490"/>
                <a:ext cx="393640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3C06FB8-0860-A84D-8AE4-099B90CED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0702" y="4637490"/>
                <a:ext cx="393640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AA5968D-312F-F940-ACB3-9A8E80520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4923" y="4637490"/>
                <a:ext cx="393640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37C460A9-6A65-084B-853E-27E9F58BA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3217" y="4640227"/>
                <a:ext cx="393640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1FA9216-EF79-1247-BD4D-17ACAA364BB0}"/>
                  </a:ext>
                </a:extLst>
              </p:cNvPr>
              <p:cNvSpPr txBox="1"/>
              <p:nvPr/>
            </p:nvSpPr>
            <p:spPr>
              <a:xfrm>
                <a:off x="714931" y="3127809"/>
                <a:ext cx="753036" cy="406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head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E539DE6-2FAE-8843-962E-C0FD6904A552}"/>
                  </a:ext>
                </a:extLst>
              </p:cNvPr>
              <p:cNvCxnSpPr>
                <a:cxnSpLocks/>
                <a:stCxn id="40" idx="2"/>
                <a:endCxn id="31" idx="0"/>
              </p:cNvCxnSpPr>
              <p:nvPr/>
            </p:nvCxnSpPr>
            <p:spPr>
              <a:xfrm flipH="1">
                <a:off x="1084529" y="3534278"/>
                <a:ext cx="6920" cy="811858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9025DCB-5F4A-4640-A7B4-0F3253018ACB}"/>
                  </a:ext>
                </a:extLst>
              </p:cNvPr>
              <p:cNvGrpSpPr/>
              <p:nvPr/>
            </p:nvGrpSpPr>
            <p:grpSpPr>
              <a:xfrm>
                <a:off x="8420708" y="4637490"/>
                <a:ext cx="748987" cy="796722"/>
                <a:chOff x="8420708" y="4637490"/>
                <a:chExt cx="748987" cy="79672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9A874B3-2C6D-214B-BE31-5E2DFA32C482}"/>
                    </a:ext>
                  </a:extLst>
                </p:cNvPr>
                <p:cNvSpPr txBox="1"/>
                <p:nvPr/>
              </p:nvSpPr>
              <p:spPr>
                <a:xfrm>
                  <a:off x="8547289" y="5027743"/>
                  <a:ext cx="622406" cy="4064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null</a:t>
                  </a:r>
                </a:p>
              </p:txBody>
            </p:sp>
            <p:cxnSp>
              <p:nvCxnSpPr>
                <p:cNvPr id="44" name="Elbow Connector 43">
                  <a:extLst>
                    <a:ext uri="{FF2B5EF4-FFF2-40B4-BE49-F238E27FC236}">
                      <a16:creationId xmlns:a16="http://schemas.microsoft.com/office/drawing/2014/main" id="{9600158B-5173-EF48-816D-4D71E77080CF}"/>
                    </a:ext>
                  </a:extLst>
                </p:cNvPr>
                <p:cNvCxnSpPr>
                  <a:stCxn id="30" idx="3"/>
                  <a:endCxn id="43" idx="0"/>
                </p:cNvCxnSpPr>
                <p:nvPr/>
              </p:nvCxnSpPr>
              <p:spPr>
                <a:xfrm>
                  <a:off x="8420708" y="4637490"/>
                  <a:ext cx="437784" cy="390253"/>
                </a:xfrm>
                <a:prstGeom prst="bentConnector2">
                  <a:avLst/>
                </a:prstGeom>
                <a:ln>
                  <a:solidFill>
                    <a:srgbClr val="C00000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F4992FE-E5DB-1D41-BA87-684B1F2FB3A6}"/>
                </a:ext>
              </a:extLst>
            </p:cNvPr>
            <p:cNvSpPr txBox="1"/>
            <p:nvPr/>
          </p:nvSpPr>
          <p:spPr>
            <a:xfrm>
              <a:off x="5433842" y="3218453"/>
              <a:ext cx="1910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65000"/>
                    </a:schemeClr>
                  </a:solidFill>
                </a:rPr>
                <a:t>(Single)</a:t>
              </a:r>
              <a:r>
                <a:rPr lang="zh-CN" altLang="en-US" dirty="0"/>
                <a:t> </a:t>
              </a:r>
              <a:r>
                <a:rPr lang="en-US" altLang="zh-CN" dirty="0"/>
                <a:t>Linked</a:t>
              </a:r>
              <a:r>
                <a:rPr lang="zh-CN" altLang="en-US" dirty="0"/>
                <a:t> </a:t>
              </a:r>
              <a:r>
                <a:rPr lang="en-US" altLang="zh-CN" dirty="0"/>
                <a:t>List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414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05B9C4-E2A0-1447-91EF-C831CF8F68DC}"/>
              </a:ext>
            </a:extLst>
          </p:cNvPr>
          <p:cNvGrpSpPr/>
          <p:nvPr/>
        </p:nvGrpSpPr>
        <p:grpSpPr>
          <a:xfrm>
            <a:off x="4487456" y="2096792"/>
            <a:ext cx="3281366" cy="461665"/>
            <a:chOff x="4572000" y="1854738"/>
            <a:chExt cx="4141687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128AC1-9A2A-B64A-868B-1DB362A7E75C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E6D43B-0D83-0D40-BAFF-9A5091D43F7D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812904-ACDE-0B4D-B2F9-F803378EF675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29B976-E8B2-B247-B68C-F55CD51D165D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DB294C-AE81-F648-B4ED-6AABFCC92972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4B0A35-80DC-E242-9C71-DA5144AA41A9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4FBB82-247D-184A-8F5F-06DCBCDF0EA1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E728F9-AACB-4C40-83BF-D1BB51011CB1}"/>
              </a:ext>
            </a:extLst>
          </p:cNvPr>
          <p:cNvGrpSpPr/>
          <p:nvPr/>
        </p:nvGrpSpPr>
        <p:grpSpPr>
          <a:xfrm>
            <a:off x="3748048" y="3428999"/>
            <a:ext cx="5121522" cy="1397117"/>
            <a:chOff x="714931" y="3127809"/>
            <a:chExt cx="8454764" cy="23064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F91EA5-DFF4-F540-94C0-8E4B902E249F}"/>
                </a:ext>
              </a:extLst>
            </p:cNvPr>
            <p:cNvSpPr/>
            <p:nvPr/>
          </p:nvSpPr>
          <p:spPr>
            <a:xfrm>
              <a:off x="789310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DF2FF4-E9F4-CA45-A9E6-B2A877A887F0}"/>
                </a:ext>
              </a:extLst>
            </p:cNvPr>
            <p:cNvSpPr/>
            <p:nvPr/>
          </p:nvSpPr>
          <p:spPr>
            <a:xfrm>
              <a:off x="1380979" y="4346137"/>
              <a:ext cx="160949" cy="582706"/>
            </a:xfrm>
            <a:prstGeom prst="rect">
              <a:avLst/>
            </a:prstGeom>
            <a:solidFill>
              <a:srgbClr val="15FEFF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361E0D3-56A2-E746-BBB8-ED8D25162E3A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D33CE3-D36E-5849-A362-270AFD950B56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570A08-393F-964A-B55C-6A09CF9034A9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7408ED-DFC1-2F46-8342-F74CFC72631C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65142E-2515-8146-97A2-60650BBDCFF2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31B2E31-9043-494B-A167-B370890877BA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18F231-9A86-5242-AD04-1DC21EB71AE3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46465B1-A079-FE4D-A1AD-763E3BBB6D60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7875BA5-A78A-5D44-973F-C378790AB1C4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BA6C4B-226E-1545-8058-B19EEEA2AF1E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2C57530-A9CB-4843-ABE3-9EB1C8EA8112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3A6749-C5A8-524E-B584-B1CB0DD3D8A6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solidFill>
              <a:srgbClr val="FFFF00"/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9D1A4C-734E-1244-B7FC-37A375A91829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C5CDC4D-17C0-A843-B68C-8A9F16D18854}"/>
                </a:ext>
              </a:extLst>
            </p:cNvPr>
            <p:cNvCxnSpPr>
              <a:cxnSpLocks/>
              <a:stCxn id="32" idx="3"/>
              <a:endCxn id="20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C77B477-ADC7-6B43-A391-ECF118E61B3F}"/>
                </a:ext>
              </a:extLst>
            </p:cNvPr>
            <p:cNvCxnSpPr>
              <a:cxnSpLocks/>
              <a:stCxn id="35" idx="3"/>
              <a:endCxn id="21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BE00A4-6086-CD43-BF8C-C92002AAC5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3A71298-6D7D-524D-B7C2-A2BE538E4F9A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3C06FB8-0860-A84D-8AE4-099B90CED1BE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AA5968D-312F-F940-ACB3-9A8E80520061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7C460A9-6A65-084B-853E-27E9F58BAFE3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FA9216-EF79-1247-BD4D-17ACAA364BB0}"/>
                </a:ext>
              </a:extLst>
            </p:cNvPr>
            <p:cNvSpPr txBox="1"/>
            <p:nvPr/>
          </p:nvSpPr>
          <p:spPr>
            <a:xfrm>
              <a:off x="714931" y="3127809"/>
              <a:ext cx="753036" cy="40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head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E539DE6-2FAE-8843-962E-C0FD6904A552}"/>
                </a:ext>
              </a:extLst>
            </p:cNvPr>
            <p:cNvCxnSpPr>
              <a:cxnSpLocks/>
              <a:stCxn id="40" idx="2"/>
              <a:endCxn id="31" idx="0"/>
            </p:cNvCxnSpPr>
            <p:nvPr/>
          </p:nvCxnSpPr>
          <p:spPr>
            <a:xfrm flipH="1">
              <a:off x="1084529" y="3534278"/>
              <a:ext cx="6920" cy="81185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9025DCB-5F4A-4640-A7B4-0F3253018ACB}"/>
                </a:ext>
              </a:extLst>
            </p:cNvPr>
            <p:cNvGrpSpPr/>
            <p:nvPr/>
          </p:nvGrpSpPr>
          <p:grpSpPr>
            <a:xfrm>
              <a:off x="8420708" y="4637490"/>
              <a:ext cx="748987" cy="796722"/>
              <a:chOff x="8420708" y="4637490"/>
              <a:chExt cx="748987" cy="796722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A874B3-2C6D-214B-BE31-5E2DFA32C482}"/>
                  </a:ext>
                </a:extLst>
              </p:cNvPr>
              <p:cNvSpPr txBox="1"/>
              <p:nvPr/>
            </p:nvSpPr>
            <p:spPr>
              <a:xfrm>
                <a:off x="8547289" y="5027743"/>
                <a:ext cx="622406" cy="406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null</a:t>
                </a:r>
              </a:p>
            </p:txBody>
          </p: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9600158B-5173-EF48-816D-4D71E77080CF}"/>
                  </a:ext>
                </a:extLst>
              </p:cNvPr>
              <p:cNvCxnSpPr>
                <a:stCxn id="30" idx="3"/>
                <a:endCxn id="43" idx="0"/>
              </p:cNvCxnSpPr>
              <p:nvPr/>
            </p:nvCxnSpPr>
            <p:spPr>
              <a:xfrm>
                <a:off x="8420708" y="4637490"/>
                <a:ext cx="437784" cy="390253"/>
              </a:xfrm>
              <a:prstGeom prst="bentConnector2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4E59A0F7-83AD-184E-970A-88E8C5FD69E7}"/>
              </a:ext>
            </a:extLst>
          </p:cNvPr>
          <p:cNvSpPr/>
          <p:nvPr/>
        </p:nvSpPr>
        <p:spPr>
          <a:xfrm>
            <a:off x="3537473" y="938312"/>
            <a:ext cx="5421969" cy="4430642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EF8072-2069-E146-8845-20F84ECFB542}"/>
              </a:ext>
            </a:extLst>
          </p:cNvPr>
          <p:cNvSpPr txBox="1"/>
          <p:nvPr/>
        </p:nvSpPr>
        <p:spPr>
          <a:xfrm>
            <a:off x="5678747" y="1454550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Array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0620CD-2FEE-2C48-8520-CBF7F5EFCAA9}"/>
              </a:ext>
            </a:extLst>
          </p:cNvPr>
          <p:cNvSpPr txBox="1"/>
          <p:nvPr/>
        </p:nvSpPr>
        <p:spPr>
          <a:xfrm>
            <a:off x="5266988" y="3218453"/>
            <a:ext cx="1910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65000"/>
                  </a:schemeClr>
                </a:solidFill>
              </a:rPr>
              <a:t>(Single)</a:t>
            </a:r>
            <a:r>
              <a:rPr lang="zh-CN" altLang="en-US" dirty="0"/>
              <a:t> </a:t>
            </a:r>
            <a:r>
              <a:rPr lang="en-US" altLang="zh-CN" dirty="0"/>
              <a:t>Linked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E00D3A0-AC77-5041-B7A4-74CE387A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0" y="1926656"/>
            <a:ext cx="2878168" cy="2952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4689324-FB6F-2A40-A3DB-21C25424AD49}"/>
              </a:ext>
            </a:extLst>
          </p:cNvPr>
          <p:cNvSpPr txBox="1"/>
          <p:nvPr/>
        </p:nvSpPr>
        <p:spPr>
          <a:xfrm>
            <a:off x="1017816" y="5021964"/>
            <a:ext cx="1325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Interface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0D8C24-299C-BC4F-92DB-DC26B4481801}"/>
              </a:ext>
            </a:extLst>
          </p:cNvPr>
          <p:cNvSpPr txBox="1"/>
          <p:nvPr/>
        </p:nvSpPr>
        <p:spPr>
          <a:xfrm>
            <a:off x="5357460" y="5459995"/>
            <a:ext cx="224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Implementation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3A03C-D141-5045-BF93-6046301AA771}"/>
              </a:ext>
            </a:extLst>
          </p:cNvPr>
          <p:cNvSpPr txBox="1"/>
          <p:nvPr/>
        </p:nvSpPr>
        <p:spPr>
          <a:xfrm>
            <a:off x="7466909" y="371511"/>
            <a:ext cx="760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12261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F7DAE8-1031-6D48-857A-3474C5F59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92AA7B-9D23-EA4F-82AC-E6213EB5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76" y="1819891"/>
            <a:ext cx="2734690" cy="4454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B5DDF96-101E-6C42-9998-FA367C24F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055" y="2119978"/>
            <a:ext cx="3089676" cy="1309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6250726-EA79-154A-B261-8B436D3D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055" y="4044299"/>
            <a:ext cx="3108179" cy="1309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150521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7315</TotalTime>
  <Words>973</Words>
  <Application>Microsoft Macintosh PowerPoint</Application>
  <PresentationFormat>On-screen Show (4:3)</PresentationFormat>
  <Paragraphs>407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-apple-system</vt:lpstr>
      <vt:lpstr>Encode Sans Normal Black</vt:lpstr>
      <vt:lpstr>Open Sans</vt:lpstr>
      <vt:lpstr>Open Sans Light</vt:lpstr>
      <vt:lpstr>Uni Sans Regular</vt:lpstr>
      <vt:lpstr>Arial</vt:lpstr>
      <vt:lpstr>Calibri</vt:lpstr>
      <vt:lpstr>Cavolini</vt:lpstr>
      <vt:lpstr>Lucida Grande</vt:lpstr>
      <vt:lpstr>Custom Design</vt:lpstr>
      <vt:lpstr>1_Custom Design</vt:lpstr>
      <vt:lpstr>PowerPoint Presentation</vt:lpstr>
      <vt:lpstr>CSS143 Computer Programming (II)</vt:lpstr>
      <vt:lpstr>PowerPoint Presentation</vt:lpstr>
      <vt:lpstr>ADT</vt:lpstr>
      <vt:lpstr>ADT: Queue</vt:lpstr>
      <vt:lpstr>ADT: Queue</vt:lpstr>
      <vt:lpstr>ADT: Queue</vt:lpstr>
      <vt:lpstr>ADT: Queue</vt:lpstr>
      <vt:lpstr>ADT: List</vt:lpstr>
      <vt:lpstr>ADT: List</vt:lpstr>
      <vt:lpstr>ADT: List</vt:lpstr>
      <vt:lpstr>Array vs List</vt:lpstr>
      <vt:lpstr>java.util ArrayList&lt;E&gt;</vt:lpstr>
      <vt:lpstr>java.util LinkedList&lt;E&gt;</vt:lpstr>
      <vt:lpstr>java.util ArrayList&lt;E&gt;</vt:lpstr>
      <vt:lpstr>ArrayList vs LinkedList in Performance</vt:lpstr>
      <vt:lpstr>Performance Validation</vt:lpstr>
      <vt:lpstr>Performance Validation</vt:lpstr>
      <vt:lpstr>Sounds familiar?</vt:lpstr>
      <vt:lpstr>PowerPoint Presentation</vt:lpstr>
      <vt:lpstr>PowerPoint Presentation</vt:lpstr>
      <vt:lpstr>PowerPoint Presentation</vt:lpstr>
      <vt:lpstr>Applications</vt:lpstr>
      <vt:lpstr>Applications</vt:lpstr>
      <vt:lpstr>Stack Application</vt:lpstr>
      <vt:lpstr>Stack Application</vt:lpstr>
      <vt:lpstr>Applications</vt:lpstr>
      <vt:lpstr>Exercise</vt:lpstr>
      <vt:lpstr>PowerPoint Presentation</vt:lpstr>
      <vt:lpstr>Exercise</vt:lpstr>
      <vt:lpstr>Exercise</vt:lpstr>
      <vt:lpstr>When to use Stack ADT?</vt:lpstr>
      <vt:lpstr>PowerPoint Presentation</vt:lpstr>
      <vt:lpstr>Homework 1</vt:lpstr>
      <vt:lpstr>Homework 1 Review</vt:lpstr>
      <vt:lpstr>Homework 1 Review</vt:lpstr>
      <vt:lpstr>Homework 1 Review</vt:lpstr>
      <vt:lpstr>Homework 1</vt:lpstr>
      <vt:lpstr>Homework 1 Review</vt:lpstr>
      <vt:lpstr>Homework 1 Review</vt:lpstr>
      <vt:lpstr>PowerPoint Presentation</vt:lpstr>
      <vt:lpstr>Add a new test</vt:lpstr>
      <vt:lpstr>Homework 1 Review</vt:lpstr>
      <vt:lpstr>Add a new test</vt:lpstr>
      <vt:lpstr>Homework 1 Review</vt:lpstr>
      <vt:lpstr>PowerPoint Presentation</vt:lpstr>
      <vt:lpstr>Midterm Preview</vt:lpstr>
      <vt:lpstr>Midterm Preview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605</cp:revision>
  <cp:lastPrinted>2016-02-10T20:19:12Z</cp:lastPrinted>
  <dcterms:created xsi:type="dcterms:W3CDTF">2014-10-14T00:51:43Z</dcterms:created>
  <dcterms:modified xsi:type="dcterms:W3CDTF">2020-10-20T03:08:46Z</dcterms:modified>
</cp:coreProperties>
</file>